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tags/tag98.xml" ContentType="application/vnd.openxmlformats-officedocument.presentationml.tags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23" r:id="rId2"/>
    <p:sldMasterId id="2147483835" r:id="rId3"/>
    <p:sldMasterId id="2147483854" r:id="rId4"/>
  </p:sldMasterIdLst>
  <p:notesMasterIdLst>
    <p:notesMasterId r:id="rId12"/>
  </p:notesMasterIdLst>
  <p:sldIdLst>
    <p:sldId id="270" r:id="rId5"/>
    <p:sldId id="1325" r:id="rId6"/>
    <p:sldId id="1329" r:id="rId7"/>
    <p:sldId id="1330" r:id="rId8"/>
    <p:sldId id="1331" r:id="rId9"/>
    <p:sldId id="1328" r:id="rId10"/>
    <p:sldId id="133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07D"/>
    <a:srgbClr val="C4D79B"/>
    <a:srgbClr val="3333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50" d="100"/>
          <a:sy n="50" d="100"/>
        </p:scale>
        <p:origin x="819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Health Boroughs</c:v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ABB-4B41-8485-DDBFFAE0EBBB}"/>
              </c:ext>
            </c:extLst>
          </c:dPt>
          <c:cat>
            <c:strRef>
              <c:f>'Chart Source'!$B$4:$B$11</c:f>
              <c:strCache>
                <c:ptCount val="8"/>
                <c:pt idx="0">
                  <c:v>Brent</c:v>
                </c:pt>
                <c:pt idx="1">
                  <c:v>Central</c:v>
                </c:pt>
                <c:pt idx="2">
                  <c:v>Ealing</c:v>
                </c:pt>
                <c:pt idx="3">
                  <c:v>H&amp;F</c:v>
                </c:pt>
                <c:pt idx="4">
                  <c:v>Harrow</c:v>
                </c:pt>
                <c:pt idx="5">
                  <c:v>Hillingdon</c:v>
                </c:pt>
                <c:pt idx="6">
                  <c:v>Hounslow</c:v>
                </c:pt>
                <c:pt idx="7">
                  <c:v>West London</c:v>
                </c:pt>
              </c:strCache>
            </c:strRef>
          </c:cat>
          <c:val>
            <c:numRef>
              <c:f>'Chart Source'!$C$4:$C$11</c:f>
              <c:numCache>
                <c:formatCode>0.0%</c:formatCode>
                <c:ptCount val="8"/>
                <c:pt idx="0">
                  <c:v>0.74303405572755421</c:v>
                </c:pt>
                <c:pt idx="1">
                  <c:v>0.85314685314685312</c:v>
                </c:pt>
                <c:pt idx="2">
                  <c:v>0.80275229357798161</c:v>
                </c:pt>
                <c:pt idx="3">
                  <c:v>0.8257575757575758</c:v>
                </c:pt>
                <c:pt idx="4">
                  <c:v>0.86609686609686609</c:v>
                </c:pt>
                <c:pt idx="5">
                  <c:v>0.85855263157894735</c:v>
                </c:pt>
                <c:pt idx="6">
                  <c:v>0.81578947368421051</c:v>
                </c:pt>
                <c:pt idx="7">
                  <c:v>0.84112149532710279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BB-4B41-8485-DDBFFAE0EB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25420943"/>
        <c:axId val="1625422607"/>
      </c:barChart>
      <c:scatterChart>
        <c:scatterStyle val="smoothMarker"/>
        <c:varyColors val="0"/>
        <c:ser>
          <c:idx val="1"/>
          <c:order val="1"/>
          <c:tx>
            <c:v>NWL</c:v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31750" cap="rnd">
                <a:solidFill>
                  <a:schemeClr val="accent2"/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0ABB-4B41-8485-DDBFFAE0EBBB}"/>
              </c:ext>
            </c:extLst>
          </c:dPt>
          <c:xVal>
            <c:numRef>
              <c:f>'Chart Source'!$B$13:$B$14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xVal>
          <c:yVal>
            <c:numRef>
              <c:f>'Chart Source'!$C$13:$C$14</c:f>
              <c:numCache>
                <c:formatCode>0.0%</c:formatCode>
                <c:ptCount val="2"/>
                <c:pt idx="0">
                  <c:v>0.82352941176470584</c:v>
                </c:pt>
                <c:pt idx="1">
                  <c:v>0.82352941176470584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5-0ABB-4B41-8485-DDBFFAE0EB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7814703"/>
        <c:axId val="307796399"/>
      </c:scatterChart>
      <c:catAx>
        <c:axId val="162542094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5422607"/>
        <c:crosses val="autoZero"/>
        <c:auto val="1"/>
        <c:lblAlgn val="ctr"/>
        <c:lblOffset val="100"/>
        <c:noMultiLvlLbl val="0"/>
      </c:catAx>
      <c:valAx>
        <c:axId val="1625422607"/>
        <c:scaling>
          <c:orientation val="minMax"/>
          <c:max val="1"/>
          <c:min val="0.65000000000000013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% uptake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5420943"/>
        <c:crosses val="autoZero"/>
        <c:crossBetween val="between"/>
        <c:majorUnit val="2.5000000000000005E-2"/>
      </c:valAx>
      <c:valAx>
        <c:axId val="307796399"/>
        <c:scaling>
          <c:orientation val="minMax"/>
        </c:scaling>
        <c:delete val="1"/>
        <c:axPos val="r"/>
        <c:numFmt formatCode="0.0%" sourceLinked="1"/>
        <c:majorTickMark val="out"/>
        <c:minorTickMark val="none"/>
        <c:tickLblPos val="nextTo"/>
        <c:crossAx val="307814703"/>
        <c:crosses val="max"/>
        <c:crossBetween val="midCat"/>
      </c:valAx>
      <c:valAx>
        <c:axId val="307814703"/>
        <c:scaling>
          <c:orientation val="minMax"/>
          <c:max val="1"/>
        </c:scaling>
        <c:delete val="1"/>
        <c:axPos val="t"/>
        <c:numFmt formatCode="General" sourceLinked="1"/>
        <c:majorTickMark val="out"/>
        <c:minorTickMark val="none"/>
        <c:tickLblPos val="nextTo"/>
        <c:crossAx val="307796399"/>
        <c:crosses val="max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09046-EEF4-4ED5-A7BC-044A203C1FE6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2FA91-B034-44FC-8BEC-5B103CF3F9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099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22.xml"/><Relationship Id="rId7" Type="http://schemas.openxmlformats.org/officeDocument/2006/relationships/slideMaster" Target="../slideMasters/slideMaster3.xml"/><Relationship Id="rId2" Type="http://schemas.openxmlformats.org/officeDocument/2006/relationships/tags" Target="../tags/tag21.xml"/><Relationship Id="rId1" Type="http://schemas.openxmlformats.org/officeDocument/2006/relationships/vmlDrawing" Target="../drawings/vmlDrawing2.v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10" Type="http://schemas.openxmlformats.org/officeDocument/2006/relationships/image" Target="../media/image7.png"/><Relationship Id="rId4" Type="http://schemas.openxmlformats.org/officeDocument/2006/relationships/tags" Target="../tags/tag23.xml"/><Relationship Id="rId9" Type="http://schemas.openxmlformats.org/officeDocument/2006/relationships/image" Target="../media/image6.emf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3.xml"/><Relationship Id="rId3" Type="http://schemas.openxmlformats.org/officeDocument/2006/relationships/tags" Target="../tags/tag27.xml"/><Relationship Id="rId7" Type="http://schemas.openxmlformats.org/officeDocument/2006/relationships/tags" Target="../tags/tag31.xml"/><Relationship Id="rId2" Type="http://schemas.openxmlformats.org/officeDocument/2006/relationships/tags" Target="../tags/tag26.xml"/><Relationship Id="rId1" Type="http://schemas.openxmlformats.org/officeDocument/2006/relationships/vmlDrawing" Target="../drawings/vmlDrawing3.vml"/><Relationship Id="rId6" Type="http://schemas.openxmlformats.org/officeDocument/2006/relationships/tags" Target="../tags/tag30.xml"/><Relationship Id="rId5" Type="http://schemas.openxmlformats.org/officeDocument/2006/relationships/tags" Target="../tags/tag29.xml"/><Relationship Id="rId10" Type="http://schemas.openxmlformats.org/officeDocument/2006/relationships/image" Target="../media/image5.emf"/><Relationship Id="rId4" Type="http://schemas.openxmlformats.org/officeDocument/2006/relationships/tags" Target="../tags/tag28.xml"/><Relationship Id="rId9" Type="http://schemas.openxmlformats.org/officeDocument/2006/relationships/oleObject" Target="../embeddings/oleObject3.bin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tags" Target="../tags/tag33.xml"/><Relationship Id="rId7" Type="http://schemas.openxmlformats.org/officeDocument/2006/relationships/slideMaster" Target="../slideMasters/slideMaster3.xml"/><Relationship Id="rId2" Type="http://schemas.openxmlformats.org/officeDocument/2006/relationships/tags" Target="../tags/tag32.xml"/><Relationship Id="rId1" Type="http://schemas.openxmlformats.org/officeDocument/2006/relationships/vmlDrawing" Target="../drawings/vmlDrawing4.vml"/><Relationship Id="rId6" Type="http://schemas.openxmlformats.org/officeDocument/2006/relationships/tags" Target="../tags/tag36.xml"/><Relationship Id="rId5" Type="http://schemas.openxmlformats.org/officeDocument/2006/relationships/tags" Target="../tags/tag35.xml"/><Relationship Id="rId4" Type="http://schemas.openxmlformats.org/officeDocument/2006/relationships/tags" Target="../tags/tag34.xml"/><Relationship Id="rId9" Type="http://schemas.openxmlformats.org/officeDocument/2006/relationships/image" Target="../media/image6.emf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tags" Target="../tags/tag38.xml"/><Relationship Id="rId7" Type="http://schemas.openxmlformats.org/officeDocument/2006/relationships/slideMaster" Target="../slideMasters/slideMaster3.xml"/><Relationship Id="rId2" Type="http://schemas.openxmlformats.org/officeDocument/2006/relationships/tags" Target="../tags/tag37.xml"/><Relationship Id="rId1" Type="http://schemas.openxmlformats.org/officeDocument/2006/relationships/vmlDrawing" Target="../drawings/vmlDrawing5.v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9" Type="http://schemas.openxmlformats.org/officeDocument/2006/relationships/image" Target="../media/image6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microsoft.com/office/2007/relationships/hdphoto" Target="../media/hdphoto2.wdp"/><Relationship Id="rId3" Type="http://schemas.openxmlformats.org/officeDocument/2006/relationships/tags" Target="../tags/tag43.xml"/><Relationship Id="rId7" Type="http://schemas.openxmlformats.org/officeDocument/2006/relationships/slideMaster" Target="../slideMasters/slideMaster3.xml"/><Relationship Id="rId12" Type="http://schemas.openxmlformats.org/officeDocument/2006/relationships/image" Target="../media/image9.png"/><Relationship Id="rId2" Type="http://schemas.openxmlformats.org/officeDocument/2006/relationships/tags" Target="../tags/tag42.xml"/><Relationship Id="rId1" Type="http://schemas.openxmlformats.org/officeDocument/2006/relationships/vmlDrawing" Target="../drawings/vmlDrawing6.vml"/><Relationship Id="rId6" Type="http://schemas.openxmlformats.org/officeDocument/2006/relationships/tags" Target="../tags/tag46.xml"/><Relationship Id="rId11" Type="http://schemas.microsoft.com/office/2007/relationships/hdphoto" Target="../media/hdphoto1.wdp"/><Relationship Id="rId5" Type="http://schemas.openxmlformats.org/officeDocument/2006/relationships/tags" Target="../tags/tag45.xml"/><Relationship Id="rId15" Type="http://schemas.microsoft.com/office/2007/relationships/hdphoto" Target="../media/hdphoto3.wdp"/><Relationship Id="rId10" Type="http://schemas.openxmlformats.org/officeDocument/2006/relationships/image" Target="../media/image8.png"/><Relationship Id="rId4" Type="http://schemas.openxmlformats.org/officeDocument/2006/relationships/tags" Target="../tags/tag44.xml"/><Relationship Id="rId9" Type="http://schemas.openxmlformats.org/officeDocument/2006/relationships/image" Target="../media/image6.emf"/><Relationship Id="rId14" Type="http://schemas.openxmlformats.org/officeDocument/2006/relationships/image" Target="../media/image10.png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3.xml"/><Relationship Id="rId3" Type="http://schemas.openxmlformats.org/officeDocument/2006/relationships/tags" Target="../tags/tag48.xml"/><Relationship Id="rId7" Type="http://schemas.openxmlformats.org/officeDocument/2006/relationships/tags" Target="../tags/tag52.xml"/><Relationship Id="rId2" Type="http://schemas.openxmlformats.org/officeDocument/2006/relationships/tags" Target="../tags/tag47.xml"/><Relationship Id="rId1" Type="http://schemas.openxmlformats.org/officeDocument/2006/relationships/vmlDrawing" Target="../drawings/vmlDrawing7.vml"/><Relationship Id="rId6" Type="http://schemas.openxmlformats.org/officeDocument/2006/relationships/tags" Target="../tags/tag51.xml"/><Relationship Id="rId5" Type="http://schemas.openxmlformats.org/officeDocument/2006/relationships/tags" Target="../tags/tag50.xml"/><Relationship Id="rId10" Type="http://schemas.openxmlformats.org/officeDocument/2006/relationships/image" Target="../media/image6.emf"/><Relationship Id="rId4" Type="http://schemas.openxmlformats.org/officeDocument/2006/relationships/tags" Target="../tags/tag49.xml"/><Relationship Id="rId9" Type="http://schemas.openxmlformats.org/officeDocument/2006/relationships/oleObject" Target="../embeddings/oleObject7.bin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3" Type="http://schemas.openxmlformats.org/officeDocument/2006/relationships/tags" Target="../tags/tag54.xml"/><Relationship Id="rId7" Type="http://schemas.openxmlformats.org/officeDocument/2006/relationships/tags" Target="../tags/tag58.xml"/><Relationship Id="rId12" Type="http://schemas.openxmlformats.org/officeDocument/2006/relationships/image" Target="../media/image11.png"/><Relationship Id="rId2" Type="http://schemas.openxmlformats.org/officeDocument/2006/relationships/tags" Target="../tags/tag53.xml"/><Relationship Id="rId1" Type="http://schemas.openxmlformats.org/officeDocument/2006/relationships/vmlDrawing" Target="../drawings/vmlDrawing8.vml"/><Relationship Id="rId6" Type="http://schemas.openxmlformats.org/officeDocument/2006/relationships/tags" Target="../tags/tag57.xml"/><Relationship Id="rId11" Type="http://schemas.openxmlformats.org/officeDocument/2006/relationships/image" Target="../media/image5.emf"/><Relationship Id="rId5" Type="http://schemas.openxmlformats.org/officeDocument/2006/relationships/tags" Target="../tags/tag56.xml"/><Relationship Id="rId10" Type="http://schemas.openxmlformats.org/officeDocument/2006/relationships/oleObject" Target="../embeddings/oleObject8.bin"/><Relationship Id="rId4" Type="http://schemas.openxmlformats.org/officeDocument/2006/relationships/tags" Target="../tags/tag55.xml"/><Relationship Id="rId9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tags" Target="../tags/tag66.xml"/><Relationship Id="rId3" Type="http://schemas.openxmlformats.org/officeDocument/2006/relationships/tags" Target="../tags/tag61.xml"/><Relationship Id="rId7" Type="http://schemas.openxmlformats.org/officeDocument/2006/relationships/tags" Target="../tags/tag65.xml"/><Relationship Id="rId12" Type="http://schemas.openxmlformats.org/officeDocument/2006/relationships/image" Target="../media/image11.png"/><Relationship Id="rId2" Type="http://schemas.openxmlformats.org/officeDocument/2006/relationships/tags" Target="../tags/tag60.xml"/><Relationship Id="rId1" Type="http://schemas.openxmlformats.org/officeDocument/2006/relationships/vmlDrawing" Target="../drawings/vmlDrawing9.vml"/><Relationship Id="rId6" Type="http://schemas.openxmlformats.org/officeDocument/2006/relationships/tags" Target="../tags/tag64.xml"/><Relationship Id="rId11" Type="http://schemas.openxmlformats.org/officeDocument/2006/relationships/image" Target="../media/image5.emf"/><Relationship Id="rId5" Type="http://schemas.openxmlformats.org/officeDocument/2006/relationships/tags" Target="../tags/tag63.xml"/><Relationship Id="rId10" Type="http://schemas.openxmlformats.org/officeDocument/2006/relationships/oleObject" Target="../embeddings/oleObject9.bin"/><Relationship Id="rId4" Type="http://schemas.openxmlformats.org/officeDocument/2006/relationships/tags" Target="../tags/tag62.xml"/><Relationship Id="rId9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tags" Target="../tags/tag73.xml"/><Relationship Id="rId3" Type="http://schemas.openxmlformats.org/officeDocument/2006/relationships/tags" Target="../tags/tag68.xml"/><Relationship Id="rId7" Type="http://schemas.openxmlformats.org/officeDocument/2006/relationships/tags" Target="../tags/tag72.xml"/><Relationship Id="rId12" Type="http://schemas.openxmlformats.org/officeDocument/2006/relationships/image" Target="../media/image11.png"/><Relationship Id="rId2" Type="http://schemas.openxmlformats.org/officeDocument/2006/relationships/tags" Target="../tags/tag67.xml"/><Relationship Id="rId1" Type="http://schemas.openxmlformats.org/officeDocument/2006/relationships/vmlDrawing" Target="../drawings/vmlDrawing10.vml"/><Relationship Id="rId6" Type="http://schemas.openxmlformats.org/officeDocument/2006/relationships/tags" Target="../tags/tag71.xml"/><Relationship Id="rId11" Type="http://schemas.openxmlformats.org/officeDocument/2006/relationships/image" Target="../media/image5.emf"/><Relationship Id="rId5" Type="http://schemas.openxmlformats.org/officeDocument/2006/relationships/tags" Target="../tags/tag70.xml"/><Relationship Id="rId10" Type="http://schemas.openxmlformats.org/officeDocument/2006/relationships/oleObject" Target="../embeddings/oleObject10.bin"/><Relationship Id="rId4" Type="http://schemas.openxmlformats.org/officeDocument/2006/relationships/tags" Target="../tags/tag69.xml"/><Relationship Id="rId9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tags" Target="../tags/tag80.xml"/><Relationship Id="rId3" Type="http://schemas.openxmlformats.org/officeDocument/2006/relationships/tags" Target="../tags/tag75.xml"/><Relationship Id="rId7" Type="http://schemas.openxmlformats.org/officeDocument/2006/relationships/tags" Target="../tags/tag79.xml"/><Relationship Id="rId12" Type="http://schemas.openxmlformats.org/officeDocument/2006/relationships/image" Target="../media/image11.png"/><Relationship Id="rId2" Type="http://schemas.openxmlformats.org/officeDocument/2006/relationships/tags" Target="../tags/tag74.xml"/><Relationship Id="rId1" Type="http://schemas.openxmlformats.org/officeDocument/2006/relationships/vmlDrawing" Target="../drawings/vmlDrawing11.vml"/><Relationship Id="rId6" Type="http://schemas.openxmlformats.org/officeDocument/2006/relationships/tags" Target="../tags/tag78.xml"/><Relationship Id="rId11" Type="http://schemas.openxmlformats.org/officeDocument/2006/relationships/image" Target="../media/image12.emf"/><Relationship Id="rId5" Type="http://schemas.openxmlformats.org/officeDocument/2006/relationships/tags" Target="../tags/tag77.xml"/><Relationship Id="rId10" Type="http://schemas.openxmlformats.org/officeDocument/2006/relationships/oleObject" Target="../embeddings/oleObject11.bin"/><Relationship Id="rId4" Type="http://schemas.openxmlformats.org/officeDocument/2006/relationships/tags" Target="../tags/tag76.xml"/><Relationship Id="rId9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tags" Target="../tags/tag87.xml"/><Relationship Id="rId3" Type="http://schemas.openxmlformats.org/officeDocument/2006/relationships/tags" Target="../tags/tag82.xml"/><Relationship Id="rId7" Type="http://schemas.openxmlformats.org/officeDocument/2006/relationships/tags" Target="../tags/tag86.xml"/><Relationship Id="rId12" Type="http://schemas.openxmlformats.org/officeDocument/2006/relationships/image" Target="../media/image11.png"/><Relationship Id="rId2" Type="http://schemas.openxmlformats.org/officeDocument/2006/relationships/tags" Target="../tags/tag81.xml"/><Relationship Id="rId1" Type="http://schemas.openxmlformats.org/officeDocument/2006/relationships/vmlDrawing" Target="../drawings/vmlDrawing12.vml"/><Relationship Id="rId6" Type="http://schemas.openxmlformats.org/officeDocument/2006/relationships/tags" Target="../tags/tag85.xml"/><Relationship Id="rId11" Type="http://schemas.openxmlformats.org/officeDocument/2006/relationships/image" Target="../media/image5.emf"/><Relationship Id="rId5" Type="http://schemas.openxmlformats.org/officeDocument/2006/relationships/tags" Target="../tags/tag84.xml"/><Relationship Id="rId10" Type="http://schemas.openxmlformats.org/officeDocument/2006/relationships/oleObject" Target="../embeddings/oleObject12.bin"/><Relationship Id="rId4" Type="http://schemas.openxmlformats.org/officeDocument/2006/relationships/tags" Target="../tags/tag83.xml"/><Relationship Id="rId9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tags" Target="../tags/tag89.xml"/><Relationship Id="rId7" Type="http://schemas.openxmlformats.org/officeDocument/2006/relationships/slideMaster" Target="../slideMasters/slideMaster3.xml"/><Relationship Id="rId2" Type="http://schemas.openxmlformats.org/officeDocument/2006/relationships/tags" Target="../tags/tag88.xml"/><Relationship Id="rId1" Type="http://schemas.openxmlformats.org/officeDocument/2006/relationships/vmlDrawing" Target="../drawings/vmlDrawing13.vml"/><Relationship Id="rId6" Type="http://schemas.openxmlformats.org/officeDocument/2006/relationships/tags" Target="../tags/tag92.xml"/><Relationship Id="rId5" Type="http://schemas.openxmlformats.org/officeDocument/2006/relationships/tags" Target="../tags/tag91.xml"/><Relationship Id="rId10" Type="http://schemas.openxmlformats.org/officeDocument/2006/relationships/image" Target="../media/image11.png"/><Relationship Id="rId4" Type="http://schemas.openxmlformats.org/officeDocument/2006/relationships/tags" Target="../tags/tag90.xml"/><Relationship Id="rId9" Type="http://schemas.openxmlformats.org/officeDocument/2006/relationships/image" Target="../media/image6.emf"/></Relationships>
</file>

<file path=ppt/slideLayouts/_rels/slideLayout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tags" Target="../tags/tag94.xml"/><Relationship Id="rId7" Type="http://schemas.openxmlformats.org/officeDocument/2006/relationships/image" Target="../media/image6.emf"/><Relationship Id="rId2" Type="http://schemas.openxmlformats.org/officeDocument/2006/relationships/tags" Target="../tags/tag93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4.bin"/><Relationship Id="rId5" Type="http://schemas.openxmlformats.org/officeDocument/2006/relationships/slideMaster" Target="../slideMasters/slideMaster3.xml"/><Relationship Id="rId4" Type="http://schemas.openxmlformats.org/officeDocument/2006/relationships/tags" Target="../tags/tag95.xml"/></Relationships>
</file>

<file path=ppt/slideLayouts/_rels/slideLayout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tags" Target="../tags/tag97.xml"/><Relationship Id="rId7" Type="http://schemas.openxmlformats.org/officeDocument/2006/relationships/image" Target="../media/image13.png"/><Relationship Id="rId2" Type="http://schemas.openxmlformats.org/officeDocument/2006/relationships/tags" Target="../tags/tag9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6.png"/><Relationship Id="rId4" Type="http://schemas.openxmlformats.org/officeDocument/2006/relationships/slideMaster" Target="../slideMasters/slideMaster3.xml"/><Relationship Id="rId9" Type="http://schemas.openxmlformats.org/officeDocument/2006/relationships/image" Target="../media/image1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(NW London IC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080120"/>
            <a:ext cx="12192000" cy="5805264"/>
          </a:xfrm>
          <a:prstGeom prst="rect">
            <a:avLst/>
          </a:prstGeom>
          <a:solidFill>
            <a:srgbClr val="4B4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0248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82158"/>
            <a:ext cx="9144000" cy="90708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cxnSp>
        <p:nvCxnSpPr>
          <p:cNvPr id="26" name="Straight Connector 25"/>
          <p:cNvCxnSpPr/>
          <p:nvPr userDrawn="1"/>
        </p:nvCxnSpPr>
        <p:spPr>
          <a:xfrm flipV="1">
            <a:off x="3875" y="988048"/>
            <a:ext cx="2952328" cy="4173"/>
          </a:xfrm>
          <a:prstGeom prst="line">
            <a:avLst/>
          </a:prstGeom>
          <a:ln w="76200">
            <a:solidFill>
              <a:srgbClr val="F9A5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3100219" y="985962"/>
            <a:ext cx="2952328" cy="4173"/>
          </a:xfrm>
          <a:prstGeom prst="line">
            <a:avLst/>
          </a:prstGeom>
          <a:ln w="76200">
            <a:solidFill>
              <a:srgbClr val="F246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6196561" y="985962"/>
            <a:ext cx="2952328" cy="4173"/>
          </a:xfrm>
          <a:prstGeom prst="line">
            <a:avLst/>
          </a:prstGeom>
          <a:ln w="76200">
            <a:solidFill>
              <a:srgbClr val="853E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9264352" y="983876"/>
            <a:ext cx="2952328" cy="4173"/>
          </a:xfrm>
          <a:prstGeom prst="line">
            <a:avLst/>
          </a:prstGeom>
          <a:ln w="76200">
            <a:solidFill>
              <a:srgbClr val="2A9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32" descr="C:\Users\abrjes\AppData\Local\Microsoft\Windows\INetCache\Content.Outlook\JXQ15T3X\NWL-ICS-logo-high-res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0418" y="87479"/>
            <a:ext cx="2233639" cy="7445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55204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A9A94-15E1-4DF7-AAE7-593A6F3FD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3FD5DD-1B44-4BEE-B992-3D2CE062D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defRPr/>
            </a:pPr>
            <a:fld id="{149A37A1-C27C-4CF0-91EF-D859E1B337A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10/02/2022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28BE47-729B-4732-8FDE-3780ABFA0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B1E9C9-D8FC-4C81-ABC3-1298FBF30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652C817E-C4EB-47EE-B1FD-53543A4A6CB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815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4EBD91-EE7E-4770-A131-49EFD295F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defRPr/>
            </a:pPr>
            <a:fld id="{149A37A1-C27C-4CF0-91EF-D859E1B337A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10/02/2022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363535-E70B-423C-9C94-15E568413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2BA467-AB9A-467E-9D27-86C34C3DA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652C817E-C4EB-47EE-B1FD-53543A4A6CB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89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227C0-F75A-4F91-9265-65083FA6F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F03E5-3284-4146-B9DA-78444FC73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2D03B1-85B7-4CB9-AA87-EA23D0AA90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D904E9-05B2-4C0B-98B8-79D18DAE2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defRPr/>
            </a:pPr>
            <a:fld id="{149A37A1-C27C-4CF0-91EF-D859E1B337A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10/02/2022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D8665-1360-4F6E-8265-18B3A94F3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7BBA90-6F1E-4E49-AEEE-9454C33DD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652C817E-C4EB-47EE-B1FD-53543A4A6CB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197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4403F-5651-4127-BB79-3CB6E1C43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8C975F-77BD-4FA8-B006-7DCE8CA0A6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CDB50B-EEED-46C2-97EF-CEAEE9C739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E48655-561C-4742-8206-B062C61D4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defRPr/>
            </a:pPr>
            <a:fld id="{149A37A1-C27C-4CF0-91EF-D859E1B337A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10/02/2022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627124-063E-40AA-A6AB-029358614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386078-7BDC-481A-94C5-B29C7DDBA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652C817E-C4EB-47EE-B1FD-53543A4A6CB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1964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5CFB8-881E-4449-9532-C4EB323B9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6F7E40-A933-4282-8D17-5986CE1DA5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99BDF-D942-4F6D-8ED4-A3609DEF5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defRPr/>
            </a:pPr>
            <a:fld id="{149A37A1-C27C-4CF0-91EF-D859E1B337A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10/02/2022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D9C5F9-E0A7-47E1-BC93-D5A8B5326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A2BA9-32A8-422A-887A-039A75373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652C817E-C4EB-47EE-B1FD-53543A4A6CB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6807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BD0971-0AD4-4BDC-BDA3-36C45BB668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75EA76-B842-4C67-9869-E80CA3C4B8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434E0-103F-4573-94E0-75EB3E650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defRPr/>
            </a:pPr>
            <a:fld id="{149A37A1-C27C-4CF0-91EF-D859E1B337A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10/02/2022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3A9A7-DF90-4B91-8BF5-7175A07CF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B9CD9-F3A6-47F3-BAA6-6596B5A88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652C817E-C4EB-47EE-B1FD-53543A4A6CB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3950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33B562A0-3D6C-45D0-9E85-8A28A804D0F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05" name="think-cell Slide" r:id="rId8" imgW="592" imgH="591" progId="TCLayout.ActiveDocument.1">
                  <p:embed/>
                </p:oleObj>
              </mc:Choice>
              <mc:Fallback>
                <p:oleObj name="think-cell Slide" r:id="rId8" imgW="592" imgH="591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33B562A0-3D6C-45D0-9E85-8A28A804D0F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CC42428D-965F-410A-AAB0-2F4E028AF07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16" name="Documenttype">
            <a:extLst>
              <a:ext uri="{FF2B5EF4-FFF2-40B4-BE49-F238E27FC236}">
                <a16:creationId xmlns:a16="http://schemas.microsoft.com/office/drawing/2014/main" id="{0CADA7EB-5C2E-4AD4-A32E-534A28817C8A}"/>
              </a:ext>
            </a:extLst>
          </p:cNvPr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854765" y="5595689"/>
            <a:ext cx="9726795" cy="21544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en-US" sz="1400" dirty="0">
                <a:solidFill>
                  <a:schemeClr val="tx2"/>
                </a:solidFill>
              </a:defRPr>
            </a:lvl1pPr>
          </a:lstStyle>
          <a:p>
            <a:pPr lvl="0">
              <a:buNone/>
            </a:pPr>
            <a:r>
              <a:rPr lang="en-US" dirty="0"/>
              <a:t>Edit date or title/role</a:t>
            </a:r>
          </a:p>
        </p:txBody>
      </p:sp>
      <p:sp>
        <p:nvSpPr>
          <p:cNvPr id="18" name="Subtitle">
            <a:extLst>
              <a:ext uri="{FF2B5EF4-FFF2-40B4-BE49-F238E27FC236}">
                <a16:creationId xmlns:a16="http://schemas.microsoft.com/office/drawing/2014/main" id="{C85A1636-E33D-4640-A4BA-89E2008C1ED4}"/>
              </a:ext>
            </a:extLst>
          </p:cNvPr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854765" y="4843667"/>
            <a:ext cx="9726795" cy="27699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en-US" sz="1800" baseline="0" dirty="0">
                <a:solidFill>
                  <a:schemeClr val="tx2"/>
                </a:solidFill>
              </a:defRPr>
            </a:lvl1pPr>
          </a:lstStyle>
          <a:p>
            <a:pPr lvl="0">
              <a:buNone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Title">
            <a:extLst>
              <a:ext uri="{FF2B5EF4-FFF2-40B4-BE49-F238E27FC236}">
                <a16:creationId xmlns:a16="http://schemas.microsoft.com/office/drawing/2014/main" id="{AA4E4E19-7239-46DA-AE24-CE9556C9BE7D}"/>
              </a:ext>
            </a:extLst>
          </p:cNvPr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854765" y="1990340"/>
            <a:ext cx="9726795" cy="5539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b" anchorCtr="0">
            <a:spAutoFit/>
          </a:bodyPr>
          <a:lstStyle>
            <a:lvl1pPr>
              <a:defRPr lang="en-US" sz="3600" baseline="0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3CDF93C-D60D-44E3-B025-9AEC0031336A}"/>
              </a:ext>
            </a:extLst>
          </p:cNvPr>
          <p:cNvSpPr txBox="1">
            <a:spLocks/>
          </p:cNvSpPr>
          <p:nvPr userDrawn="1"/>
        </p:nvSpPr>
        <p:spPr>
          <a:xfrm>
            <a:off x="-1" y="0"/>
            <a:ext cx="3462341" cy="5286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OFFICIAL SENSITIVE: COMMERCIAL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46BCF20-1C5B-4776-880C-A2FC1A03E164}"/>
              </a:ext>
            </a:extLst>
          </p:cNvPr>
          <p:cNvSpPr/>
          <p:nvPr userDrawn="1"/>
        </p:nvSpPr>
        <p:spPr>
          <a:xfrm>
            <a:off x="0" y="6213600"/>
            <a:ext cx="7303911" cy="144000"/>
          </a:xfrm>
          <a:prstGeom prst="rect">
            <a:avLst/>
          </a:prstGeom>
          <a:solidFill>
            <a:srgbClr val="03AC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9A1433-ABBD-43E3-B567-199075CB131D}"/>
              </a:ext>
            </a:extLst>
          </p:cNvPr>
          <p:cNvSpPr/>
          <p:nvPr userDrawn="1"/>
        </p:nvSpPr>
        <p:spPr>
          <a:xfrm>
            <a:off x="2453983" y="6357600"/>
            <a:ext cx="7303911" cy="144000"/>
          </a:xfrm>
          <a:prstGeom prst="rect">
            <a:avLst/>
          </a:prstGeom>
          <a:solidFill>
            <a:srgbClr val="0072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4880A44-2A48-46AF-A0A3-5F6CF5EB326A}"/>
              </a:ext>
            </a:extLst>
          </p:cNvPr>
          <p:cNvSpPr/>
          <p:nvPr userDrawn="1"/>
        </p:nvSpPr>
        <p:spPr>
          <a:xfrm>
            <a:off x="4888089" y="6501600"/>
            <a:ext cx="7303911" cy="144000"/>
          </a:xfrm>
          <a:prstGeom prst="rect">
            <a:avLst/>
          </a:prstGeom>
          <a:solidFill>
            <a:srgbClr val="34BC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27" name="Picture 391">
            <a:extLst>
              <a:ext uri="{FF2B5EF4-FFF2-40B4-BE49-F238E27FC236}">
                <a16:creationId xmlns:a16="http://schemas.microsoft.com/office/drawing/2014/main" id="{394CE43B-24D4-4561-8859-7DC80ED541C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6425" y="365908"/>
            <a:ext cx="1308268" cy="529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38441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6" hidden="1">
            <a:extLst>
              <a:ext uri="{FF2B5EF4-FFF2-40B4-BE49-F238E27FC236}">
                <a16:creationId xmlns:a16="http://schemas.microsoft.com/office/drawing/2014/main" id="{D8EFF8A2-0FB9-4B25-8B8D-49235327498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1" name="think-cell Slide" r:id="rId9" imgW="413" imgH="416" progId="TCLayout.ActiveDocument.1">
                  <p:embed/>
                </p:oleObj>
              </mc:Choice>
              <mc:Fallback>
                <p:oleObj name="think-cell Slide" r:id="rId9" imgW="413" imgH="416" progId="TCLayout.ActiveDocument.1">
                  <p:embed/>
                  <p:pic>
                    <p:nvPicPr>
                      <p:cNvPr id="3" name="Object 6" hidden="1">
                        <a:extLst>
                          <a:ext uri="{FF2B5EF4-FFF2-40B4-BE49-F238E27FC236}">
                            <a16:creationId xmlns:a16="http://schemas.microsoft.com/office/drawing/2014/main" id="{D8EFF8A2-0FB9-4B25-8B8D-4923532749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" hidden="1">
            <a:extLst>
              <a:ext uri="{FF2B5EF4-FFF2-40B4-BE49-F238E27FC236}">
                <a16:creationId xmlns:a16="http://schemas.microsoft.com/office/drawing/2014/main" id="{FCC3A0E6-E630-4C26-B008-93BA0B5B110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15" name="2. Slide Title">
            <a:extLst>
              <a:ext uri="{FF2B5EF4-FFF2-40B4-BE49-F238E27FC236}">
                <a16:creationId xmlns:a16="http://schemas.microsoft.com/office/drawing/2014/main" id="{699FD2C4-82B5-475E-9235-DB128978B618}"/>
              </a:ext>
            </a:extLst>
          </p:cNvPr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382016" y="332985"/>
            <a:ext cx="8523859" cy="369332"/>
          </a:xfrm>
        </p:spPr>
        <p:txBody>
          <a:bodyPr vert="horz" wrap="square" lIns="0" tIns="0" rIns="0" bIns="0" rtlCol="0" anchor="ctr" anchorCtr="0">
            <a:noAutofit/>
          </a:bodyPr>
          <a:lstStyle>
            <a:lvl1pPr>
              <a:defRPr lang="en-US" sz="2400" b="0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3. Subtitle">
            <a:extLst>
              <a:ext uri="{FF2B5EF4-FFF2-40B4-BE49-F238E27FC236}">
                <a16:creationId xmlns:a16="http://schemas.microsoft.com/office/drawing/2014/main" id="{D4D36123-678D-4B6C-A648-186F85BE34AE}"/>
              </a:ext>
            </a:extLst>
          </p:cNvPr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382016" y="713275"/>
            <a:ext cx="8523859" cy="27699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>
              <a:defRPr lang="en-US" sz="1800" b="0" dirty="0"/>
            </a:lvl1pPr>
          </a:lstStyle>
          <a:p>
            <a:pPr lvl="0">
              <a:buNone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1. On-page tracker">
            <a:extLst>
              <a:ext uri="{FF2B5EF4-FFF2-40B4-BE49-F238E27FC236}">
                <a16:creationId xmlns:a16="http://schemas.microsoft.com/office/drawing/2014/main" id="{C30AC055-11D5-4540-94E4-C3B7BE6EFD7D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382016" y="41597"/>
            <a:ext cx="384333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en-US" dirty="0"/>
              <a:t>Add tracker</a:t>
            </a:r>
          </a:p>
        </p:txBody>
      </p:sp>
      <p:sp>
        <p:nvSpPr>
          <p:cNvPr id="10" name="5. Source" hidden="1">
            <a:extLst>
              <a:ext uri="{FF2B5EF4-FFF2-40B4-BE49-F238E27FC236}">
                <a16:creationId xmlns:a16="http://schemas.microsoft.com/office/drawing/2014/main" id="{6EFC71A6-15D3-4D8D-A19C-697370C18C1D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382016" y="6254914"/>
            <a:ext cx="7277861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900" dirty="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egoe UI" panose="020B0502040204020203" pitchFamily="34" charset="0"/>
              <a:buChar char="​"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Source: …</a:t>
            </a:r>
          </a:p>
        </p:txBody>
      </p:sp>
      <p:sp>
        <p:nvSpPr>
          <p:cNvPr id="12" name="Footer Placeholder 1">
            <a:extLst>
              <a:ext uri="{FF2B5EF4-FFF2-40B4-BE49-F238E27FC236}">
                <a16:creationId xmlns:a16="http://schemas.microsoft.com/office/drawing/2014/main" id="{5B166D08-699A-4AC3-BE85-5E34D6554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0676" y="6377502"/>
            <a:ext cx="5723164" cy="276999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1200" baseline="0">
                <a:solidFill>
                  <a:srgbClr val="34BCEE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4BCE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COVID-19 Vaccine Deployment Programme</a:t>
            </a:r>
          </a:p>
        </p:txBody>
      </p:sp>
    </p:spTree>
    <p:extLst>
      <p:ext uri="{BB962C8B-B14F-4D97-AF65-F5344CB8AC3E}">
        <p14:creationId xmlns:p14="http://schemas.microsoft.com/office/powerpoint/2010/main" val="37752131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9BA84E71-6FE7-4585-B82E-BE560331194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57" name="think-cell Slide" r:id="rId8" imgW="592" imgH="591" progId="TCLayout.ActiveDocument.1">
                  <p:embed/>
                </p:oleObj>
              </mc:Choice>
              <mc:Fallback>
                <p:oleObj name="think-cell Slide" r:id="rId8" imgW="592" imgH="591" progId="TCLayout.ActiveDocument.1">
                  <p:embed/>
                  <p:pic>
                    <p:nvPicPr>
                      <p:cNvPr id="10" name="Object 9" hidden="1">
                        <a:extLst>
                          <a:ext uri="{FF2B5EF4-FFF2-40B4-BE49-F238E27FC236}">
                            <a16:creationId xmlns:a16="http://schemas.microsoft.com/office/drawing/2014/main" id="{9BA84E71-6FE7-4585-B82E-BE56033119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 hidden="1">
            <a:extLst>
              <a:ext uri="{FF2B5EF4-FFF2-40B4-BE49-F238E27FC236}">
                <a16:creationId xmlns:a16="http://schemas.microsoft.com/office/drawing/2014/main" id="{D62A08AB-557D-4245-84FA-9DB6B6C6845A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3" name="2. Slide Title">
            <a:extLst>
              <a:ext uri="{FF2B5EF4-FFF2-40B4-BE49-F238E27FC236}">
                <a16:creationId xmlns:a16="http://schemas.microsoft.com/office/drawing/2014/main" id="{064E079D-5BD2-4787-A7F2-0859A1CB5E94}"/>
              </a:ext>
            </a:extLst>
          </p:cNvPr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382016" y="1706563"/>
            <a:ext cx="3813048" cy="694944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lnSpc>
                <a:spcPct val="90000"/>
              </a:lnSpc>
              <a:defRPr>
                <a:ln w="6350" cap="flat">
                  <a:noFill/>
                  <a:miter lim="800000"/>
                </a:ln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1. On-page tracker">
            <a:extLst>
              <a:ext uri="{FF2B5EF4-FFF2-40B4-BE49-F238E27FC236}">
                <a16:creationId xmlns:a16="http://schemas.microsoft.com/office/drawing/2014/main" id="{A2582D75-79F8-4634-92EF-A9F0840C018B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5"/>
            </p:custDataLst>
          </p:nvPr>
        </p:nvSpPr>
        <p:spPr>
          <a:xfrm>
            <a:off x="382016" y="41597"/>
            <a:ext cx="384333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en-US" dirty="0"/>
              <a:t>Add tracker</a:t>
            </a:r>
          </a:p>
        </p:txBody>
      </p:sp>
      <p:sp>
        <p:nvSpPr>
          <p:cNvPr id="8" name="5. Source" hidden="1">
            <a:extLst>
              <a:ext uri="{FF2B5EF4-FFF2-40B4-BE49-F238E27FC236}">
                <a16:creationId xmlns:a16="http://schemas.microsoft.com/office/drawing/2014/main" id="{FF0B9959-A687-4871-83FA-6E7B062F1835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382016" y="6254914"/>
            <a:ext cx="7277861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900" dirty="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egoe UI" panose="020B0502040204020203" pitchFamily="34" charset="0"/>
              <a:buChar char="​"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Source: …</a:t>
            </a:r>
          </a:p>
        </p:txBody>
      </p:sp>
      <p:sp>
        <p:nvSpPr>
          <p:cNvPr id="12" name="Footer Placeholder 1">
            <a:extLst>
              <a:ext uri="{FF2B5EF4-FFF2-40B4-BE49-F238E27FC236}">
                <a16:creationId xmlns:a16="http://schemas.microsoft.com/office/drawing/2014/main" id="{A80DB420-77FC-4823-85DC-70D25458B8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0676" y="6377502"/>
            <a:ext cx="5723164" cy="276999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1200" baseline="0">
                <a:solidFill>
                  <a:srgbClr val="34BCEE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4BCE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COVID-19 Vaccine Deployment Programme</a:t>
            </a:r>
          </a:p>
        </p:txBody>
      </p:sp>
    </p:spTree>
    <p:extLst>
      <p:ext uri="{BB962C8B-B14F-4D97-AF65-F5344CB8AC3E}">
        <p14:creationId xmlns:p14="http://schemas.microsoft.com/office/powerpoint/2010/main" val="30941389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3C4F5195-E8F7-4A2F-B02E-643BB3D8838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33" name="think-cell Slide" r:id="rId8" imgW="592" imgH="591" progId="TCLayout.ActiveDocument.1">
                  <p:embed/>
                </p:oleObj>
              </mc:Choice>
              <mc:Fallback>
                <p:oleObj name="think-cell Slide" r:id="rId8" imgW="592" imgH="591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3C4F5195-E8F7-4A2F-B02E-643BB3D8838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515EFC92-5E3D-4BDC-A378-85D30212A9E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3" name="2. Slide Title">
            <a:extLst>
              <a:ext uri="{FF2B5EF4-FFF2-40B4-BE49-F238E27FC236}">
                <a16:creationId xmlns:a16="http://schemas.microsoft.com/office/drawing/2014/main" id="{064E079D-5BD2-4787-A7F2-0859A1CB5E94}"/>
              </a:ext>
            </a:extLst>
          </p:cNvPr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382016" y="3244334"/>
            <a:ext cx="5065776" cy="369332"/>
          </a:xfrm>
          <a:prstGeom prst="rect">
            <a:avLst/>
          </a:prstGeom>
        </p:spPr>
        <p:txBody>
          <a:bodyPr rIns="365760" anchor="ctr">
            <a:spAutoFit/>
          </a:bodyPr>
          <a:lstStyle>
            <a:lvl1pPr>
              <a:defRPr>
                <a:ln w="6350" cap="flat">
                  <a:noFill/>
                  <a:miter lim="800000"/>
                </a:ln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1. On-page tracker">
            <a:extLst>
              <a:ext uri="{FF2B5EF4-FFF2-40B4-BE49-F238E27FC236}">
                <a16:creationId xmlns:a16="http://schemas.microsoft.com/office/drawing/2014/main" id="{E4983596-431B-4F12-AA07-76914CD3DEE7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5"/>
            </p:custDataLst>
          </p:nvPr>
        </p:nvSpPr>
        <p:spPr>
          <a:xfrm>
            <a:off x="382016" y="41597"/>
            <a:ext cx="384333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en-US" dirty="0"/>
              <a:t>Add tracker</a:t>
            </a:r>
          </a:p>
        </p:txBody>
      </p:sp>
      <p:sp>
        <p:nvSpPr>
          <p:cNvPr id="11" name="5. Source" hidden="1">
            <a:extLst>
              <a:ext uri="{FF2B5EF4-FFF2-40B4-BE49-F238E27FC236}">
                <a16:creationId xmlns:a16="http://schemas.microsoft.com/office/drawing/2014/main" id="{7088B171-16E3-47AC-B4E0-F17D0F195640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382016" y="6254914"/>
            <a:ext cx="7277861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900" dirty="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egoe UI" panose="020B0502040204020203" pitchFamily="34" charset="0"/>
              <a:buChar char="​"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Source: …</a:t>
            </a:r>
          </a:p>
        </p:txBody>
      </p:sp>
      <p:sp>
        <p:nvSpPr>
          <p:cNvPr id="12" name="Footer Placeholder 1">
            <a:extLst>
              <a:ext uri="{FF2B5EF4-FFF2-40B4-BE49-F238E27FC236}">
                <a16:creationId xmlns:a16="http://schemas.microsoft.com/office/drawing/2014/main" id="{7C48E02F-7872-4E2D-8E07-CB2FD75010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0676" y="6377502"/>
            <a:ext cx="5723164" cy="276999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1200" baseline="0">
                <a:solidFill>
                  <a:srgbClr val="34BCEE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4BCE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COVID-19 Vaccine Deployment Programme</a:t>
            </a:r>
          </a:p>
        </p:txBody>
      </p:sp>
    </p:spTree>
    <p:extLst>
      <p:ext uri="{BB962C8B-B14F-4D97-AF65-F5344CB8AC3E}">
        <p14:creationId xmlns:p14="http://schemas.microsoft.com/office/powerpoint/2010/main" val="15768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 (NW London IC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989" y="1397238"/>
            <a:ext cx="11386643" cy="44800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F84FA-B8EB-462F-97BA-032CB76B4E3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196752"/>
          </a:xfrm>
          <a:prstGeom prst="rect">
            <a:avLst/>
          </a:prstGeom>
          <a:solidFill>
            <a:srgbClr val="4B4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7368" y="326582"/>
            <a:ext cx="11377264" cy="54359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13836" y="6081932"/>
            <a:ext cx="2952328" cy="4173"/>
          </a:xfrm>
          <a:prstGeom prst="line">
            <a:avLst/>
          </a:prstGeom>
          <a:ln w="76200">
            <a:solidFill>
              <a:srgbClr val="F9A5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3110180" y="6079845"/>
            <a:ext cx="2952328" cy="4173"/>
          </a:xfrm>
          <a:prstGeom prst="line">
            <a:avLst/>
          </a:prstGeom>
          <a:ln w="76200">
            <a:solidFill>
              <a:srgbClr val="F246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V="1">
            <a:off x="6206524" y="6079845"/>
            <a:ext cx="2952328" cy="4173"/>
          </a:xfrm>
          <a:prstGeom prst="line">
            <a:avLst/>
          </a:prstGeom>
          <a:ln w="76200">
            <a:solidFill>
              <a:srgbClr val="853E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9274313" y="6077758"/>
            <a:ext cx="2952328" cy="4173"/>
          </a:xfrm>
          <a:prstGeom prst="line">
            <a:avLst/>
          </a:prstGeom>
          <a:ln w="76200">
            <a:solidFill>
              <a:srgbClr val="2A9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55367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bg bwMode="lt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305B6D76-6B4B-4ED5-B8F1-5D1D0983125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9" name="think-cell Slide" r:id="rId8" imgW="592" imgH="591" progId="TCLayout.ActiveDocument.1">
                  <p:embed/>
                </p:oleObj>
              </mc:Choice>
              <mc:Fallback>
                <p:oleObj name="think-cell Slide" r:id="rId8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305B6D76-6B4B-4ED5-B8F1-5D1D0983125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BDCF374B-2477-45CD-A00B-B8676A45ACDF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7" name="2. Slide Title">
            <a:extLst>
              <a:ext uri="{FF2B5EF4-FFF2-40B4-BE49-F238E27FC236}">
                <a16:creationId xmlns:a16="http://schemas.microsoft.com/office/drawing/2014/main" id="{99495DFD-8D6A-4DD8-AE3A-47FA42AA0A4F}"/>
              </a:ext>
            </a:extLst>
          </p:cNvPr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382016" y="3090446"/>
            <a:ext cx="11082528" cy="677108"/>
          </a:xfrm>
        </p:spPr>
        <p:txBody>
          <a:bodyPr anchor="ctr">
            <a:spAutoFit/>
          </a:bodyPr>
          <a:lstStyle>
            <a:lvl1pPr>
              <a:lnSpc>
                <a:spcPct val="10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1. On-page tracker">
            <a:extLst>
              <a:ext uri="{FF2B5EF4-FFF2-40B4-BE49-F238E27FC236}">
                <a16:creationId xmlns:a16="http://schemas.microsoft.com/office/drawing/2014/main" id="{FA764DC8-CEA6-42F3-8E66-7C768AAD275E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5"/>
            </p:custDataLst>
          </p:nvPr>
        </p:nvSpPr>
        <p:spPr>
          <a:xfrm>
            <a:off x="382016" y="41597"/>
            <a:ext cx="384333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solidFill>
                  <a:schemeClr val="bg1"/>
                </a:solidFill>
                <a:cs typeface="+mn-cs"/>
              </a:defRPr>
            </a:lvl1pPr>
          </a:lstStyle>
          <a:p>
            <a:pPr lvl="0">
              <a:buNone/>
            </a:pPr>
            <a:r>
              <a:rPr lang="en-US" dirty="0"/>
              <a:t>Add tracker</a:t>
            </a:r>
          </a:p>
        </p:txBody>
      </p:sp>
      <p:sp>
        <p:nvSpPr>
          <p:cNvPr id="10" name="5. Source" hidden="1">
            <a:extLst>
              <a:ext uri="{FF2B5EF4-FFF2-40B4-BE49-F238E27FC236}">
                <a16:creationId xmlns:a16="http://schemas.microsoft.com/office/drawing/2014/main" id="{39E93985-D946-4737-B28D-A5890C8F26B5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382016" y="6254914"/>
            <a:ext cx="7277861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900" dirty="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egoe UI" panose="020B0502040204020203" pitchFamily="34" charset="0"/>
              <a:buChar char="​"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Source: …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4BAA0573-39CC-4CD5-A5CE-A53466DCA4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0676" y="6377502"/>
            <a:ext cx="5723164" cy="276999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1200" baseline="0">
                <a:solidFill>
                  <a:srgbClr val="34BCEE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4BCE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COVID-19 Vaccine Deployment Programme</a:t>
            </a:r>
          </a:p>
        </p:txBody>
      </p:sp>
      <p:pic>
        <p:nvPicPr>
          <p:cNvPr id="12" name="Picture 384" descr="Department for Business, Energy and Industrial Strategy - Wikipedia">
            <a:extLst>
              <a:ext uri="{FF2B5EF4-FFF2-40B4-BE49-F238E27FC236}">
                <a16:creationId xmlns:a16="http://schemas.microsoft.com/office/drawing/2014/main" id="{F4D6E16D-7A7A-4127-8E65-2DAEA1CB85E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0" y="388955"/>
            <a:ext cx="678595" cy="36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86" descr="Department of Health and Social Care - Wikipedia">
            <a:extLst>
              <a:ext uri="{FF2B5EF4-FFF2-40B4-BE49-F238E27FC236}">
                <a16:creationId xmlns:a16="http://schemas.microsoft.com/office/drawing/2014/main" id="{CA831CBB-E760-47A9-9EB5-9224F78C16B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9901" y="390677"/>
            <a:ext cx="453802" cy="357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88" descr="Public Health England - Wikipedia">
            <a:extLst>
              <a:ext uri="{FF2B5EF4-FFF2-40B4-BE49-F238E27FC236}">
                <a16:creationId xmlns:a16="http://schemas.microsoft.com/office/drawing/2014/main" id="{586D835D-FE6F-4090-B6E5-D75A91C3111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6694" y="402363"/>
            <a:ext cx="559696" cy="34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59696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EC6EE29E-F64A-419F-BFB0-EEDEB71953F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85" name="think-cell Slide" r:id="rId9" imgW="592" imgH="591" progId="TCLayout.ActiveDocument.1">
                  <p:embed/>
                </p:oleObj>
              </mc:Choice>
              <mc:Fallback>
                <p:oleObj name="think-cell Slide" r:id="rId9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EC6EE29E-F64A-419F-BFB0-EEDEB71953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69526043-F22A-4ED3-B0A1-DD7C4F83AF9B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8" name="2. Slide Title">
            <a:extLst>
              <a:ext uri="{FF2B5EF4-FFF2-40B4-BE49-F238E27FC236}">
                <a16:creationId xmlns:a16="http://schemas.microsoft.com/office/drawing/2014/main" id="{EA735538-C733-4892-93A4-7B433D8B8293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505712" y="3556229"/>
            <a:ext cx="9180576" cy="523220"/>
          </a:xfrm>
          <a:prstGeom prst="rect">
            <a:avLst/>
          </a:prstGeom>
        </p:spPr>
        <p:txBody>
          <a:bodyPr>
            <a:spAutoFit/>
          </a:bodyPr>
          <a:lstStyle>
            <a:lvl1pPr>
              <a:lnSpc>
                <a:spcPct val="105000"/>
              </a:lnSpc>
              <a:defRPr sz="3400"/>
            </a:lvl1pPr>
          </a:lstStyle>
          <a:p>
            <a:r>
              <a:rPr lang="en-US" dirty="0"/>
              <a:t>“Click to add quote</a:t>
            </a:r>
          </a:p>
        </p:txBody>
      </p:sp>
      <p:sp>
        <p:nvSpPr>
          <p:cNvPr id="6" name="3. Subtitle">
            <a:extLst>
              <a:ext uri="{FF2B5EF4-FFF2-40B4-BE49-F238E27FC236}">
                <a16:creationId xmlns:a16="http://schemas.microsoft.com/office/drawing/2014/main" id="{8DB5022C-F66C-4018-82F3-195571DDD527}"/>
              </a:ext>
            </a:extLst>
          </p:cNvPr>
          <p:cNvSpPr>
            <a:spLocks noGrp="1"/>
          </p:cNvSpPr>
          <p:nvPr>
            <p:ph type="subTitle" idx="1" hasCustomPrompt="1"/>
            <p:custDataLst>
              <p:tags r:id="rId5"/>
            </p:custDataLst>
          </p:nvPr>
        </p:nvSpPr>
        <p:spPr>
          <a:xfrm>
            <a:off x="1505712" y="4284630"/>
            <a:ext cx="9180576" cy="276999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quote source</a:t>
            </a:r>
          </a:p>
        </p:txBody>
      </p:sp>
      <p:sp>
        <p:nvSpPr>
          <p:cNvPr id="10" name="1. On-page tracker">
            <a:extLst>
              <a:ext uri="{FF2B5EF4-FFF2-40B4-BE49-F238E27FC236}">
                <a16:creationId xmlns:a16="http://schemas.microsoft.com/office/drawing/2014/main" id="{556D1499-3230-4098-85B2-D4CC7CA621F1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382016" y="41597"/>
            <a:ext cx="384333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en-US" dirty="0"/>
              <a:t>Add tracker</a:t>
            </a:r>
          </a:p>
        </p:txBody>
      </p:sp>
      <p:sp>
        <p:nvSpPr>
          <p:cNvPr id="12" name="5. Source" hidden="1">
            <a:extLst>
              <a:ext uri="{FF2B5EF4-FFF2-40B4-BE49-F238E27FC236}">
                <a16:creationId xmlns:a16="http://schemas.microsoft.com/office/drawing/2014/main" id="{A85B5A04-85AE-4E05-8CF9-32D94144097A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382016" y="6254914"/>
            <a:ext cx="7277861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900" dirty="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egoe UI" panose="020B0502040204020203" pitchFamily="34" charset="0"/>
              <a:buChar char="​"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Source: …</a:t>
            </a:r>
          </a:p>
        </p:txBody>
      </p:sp>
      <p:sp>
        <p:nvSpPr>
          <p:cNvPr id="13" name="Footer Placeholder 1">
            <a:extLst>
              <a:ext uri="{FF2B5EF4-FFF2-40B4-BE49-F238E27FC236}">
                <a16:creationId xmlns:a16="http://schemas.microsoft.com/office/drawing/2014/main" id="{D1BE50EE-992D-469F-8AAD-0F3C8F2CCD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0676" y="6377502"/>
            <a:ext cx="5723164" cy="276999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1200" baseline="0">
                <a:solidFill>
                  <a:srgbClr val="34BCEE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4BCE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COVID-19 Vaccine Deployment Programme</a:t>
            </a:r>
          </a:p>
        </p:txBody>
      </p:sp>
    </p:spTree>
    <p:extLst>
      <p:ext uri="{BB962C8B-B14F-4D97-AF65-F5344CB8AC3E}">
        <p14:creationId xmlns:p14="http://schemas.microsoft.com/office/powerpoint/2010/main" val="16123191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/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6" hidden="1">
            <a:extLst>
              <a:ext uri="{FF2B5EF4-FFF2-40B4-BE49-F238E27FC236}">
                <a16:creationId xmlns:a16="http://schemas.microsoft.com/office/drawing/2014/main" id="{DA8D6A48-EE20-4EB4-A234-9F3B16C0287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61" name="think-cell Slide" r:id="rId10" imgW="413" imgH="416" progId="TCLayout.ActiveDocument.1">
                  <p:embed/>
                </p:oleObj>
              </mc:Choice>
              <mc:Fallback>
                <p:oleObj name="think-cell Slide" r:id="rId10" imgW="413" imgH="416" progId="TCLayout.ActiveDocument.1">
                  <p:embed/>
                  <p:pic>
                    <p:nvPicPr>
                      <p:cNvPr id="3" name="Object 6" hidden="1">
                        <a:extLst>
                          <a:ext uri="{FF2B5EF4-FFF2-40B4-BE49-F238E27FC236}">
                            <a16:creationId xmlns:a16="http://schemas.microsoft.com/office/drawing/2014/main" id="{DA8D6A48-EE20-4EB4-A234-9F3B16C0287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1" hidden="1">
            <a:extLst>
              <a:ext uri="{FF2B5EF4-FFF2-40B4-BE49-F238E27FC236}">
                <a16:creationId xmlns:a16="http://schemas.microsoft.com/office/drawing/2014/main" id="{67C50C85-5FB9-4798-A8A4-1DA5B9F3ACC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RectangleLight">
            <a:extLst>
              <a:ext uri="{FF2B5EF4-FFF2-40B4-BE49-F238E27FC236}">
                <a16:creationId xmlns:a16="http://schemas.microsoft.com/office/drawing/2014/main" id="{3FA229FA-A3E6-464F-8FAE-54175450EBEB}"/>
              </a:ext>
            </a:extLst>
          </p:cNvPr>
          <p:cNvSpPr/>
          <p:nvPr userDrawn="1">
            <p:custDataLst>
              <p:tags r:id="rId4"/>
            </p:custDataLst>
          </p:nvPr>
        </p:nvSpPr>
        <p:spPr bwMode="ltGray">
          <a:xfrm>
            <a:off x="3413760" y="0"/>
            <a:ext cx="8778240" cy="6858000"/>
          </a:xfrm>
          <a:prstGeom prst="rect">
            <a:avLst/>
          </a:prstGeom>
          <a:solidFill>
            <a:srgbClr val="E1F0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0F0F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2. Slide Title">
            <a:extLst>
              <a:ext uri="{FF2B5EF4-FFF2-40B4-BE49-F238E27FC236}">
                <a16:creationId xmlns:a16="http://schemas.microsoft.com/office/drawing/2014/main" id="{6647A441-8DE4-4236-BCC7-B694B2C59E00}"/>
              </a:ext>
            </a:extLst>
          </p:cNvPr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382016" y="2744369"/>
            <a:ext cx="2514600" cy="769441"/>
          </a:xfrm>
        </p:spPr>
        <p:txBody>
          <a:bodyPr vert="horz" wrap="square" lIns="0" tIns="0" rIns="0" bIns="0" rtlCol="0" anchor="b" anchorCtr="0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3. Subtitle">
            <a:extLst>
              <a:ext uri="{FF2B5EF4-FFF2-40B4-BE49-F238E27FC236}">
                <a16:creationId xmlns:a16="http://schemas.microsoft.com/office/drawing/2014/main" id="{A4DBA574-6D59-4DFD-82A7-9B1E9AEB906E}"/>
              </a:ext>
            </a:extLst>
          </p:cNvPr>
          <p:cNvSpPr>
            <a:spLocks noGrp="1"/>
          </p:cNvSpPr>
          <p:nvPr>
            <p:ph type="subTitle" idx="1"/>
            <p:custDataLst>
              <p:tags r:id="rId6"/>
            </p:custDataLst>
          </p:nvPr>
        </p:nvSpPr>
        <p:spPr>
          <a:xfrm>
            <a:off x="382016" y="3659644"/>
            <a:ext cx="2514600" cy="5539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1. On-page tracker">
            <a:extLst>
              <a:ext uri="{FF2B5EF4-FFF2-40B4-BE49-F238E27FC236}">
                <a16:creationId xmlns:a16="http://schemas.microsoft.com/office/drawing/2014/main" id="{96552B7E-7081-4EA8-9351-FE4C7216ADF2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382016" y="41597"/>
            <a:ext cx="2514601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en-US" dirty="0"/>
              <a:t>Add tracker</a:t>
            </a:r>
          </a:p>
        </p:txBody>
      </p:sp>
      <p:sp>
        <p:nvSpPr>
          <p:cNvPr id="11" name="5. Source" hidden="1">
            <a:extLst>
              <a:ext uri="{FF2B5EF4-FFF2-40B4-BE49-F238E27FC236}">
                <a16:creationId xmlns:a16="http://schemas.microsoft.com/office/drawing/2014/main" id="{71C35D46-1817-41BE-A109-13E81F08BC12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382016" y="6254914"/>
            <a:ext cx="7277861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900" dirty="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egoe UI" panose="020B0502040204020203" pitchFamily="34" charset="0"/>
              <a:buChar char="​"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Source: …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F2A3196-BDF2-476C-B487-B987BA4A911B}"/>
              </a:ext>
            </a:extLst>
          </p:cNvPr>
          <p:cNvSpPr txBox="1">
            <a:spLocks/>
          </p:cNvSpPr>
          <p:nvPr userDrawn="1"/>
        </p:nvSpPr>
        <p:spPr>
          <a:xfrm>
            <a:off x="9126415" y="6356350"/>
            <a:ext cx="27182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OFFICIAL SENSITIVE: COMMERCIAL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0B13450-3520-4E9D-B0CC-AAF892C8C00E}"/>
              </a:ext>
            </a:extLst>
          </p:cNvPr>
          <p:cNvSpPr txBox="1"/>
          <p:nvPr userDrawn="1"/>
        </p:nvSpPr>
        <p:spPr>
          <a:xfrm>
            <a:off x="308566" y="6372536"/>
            <a:ext cx="3821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F92BC6-D7C3-584B-87F2-0B845776A5A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41B6E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41B6E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41B6E6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Footer Placeholder 1">
            <a:extLst>
              <a:ext uri="{FF2B5EF4-FFF2-40B4-BE49-F238E27FC236}">
                <a16:creationId xmlns:a16="http://schemas.microsoft.com/office/drawing/2014/main" id="{C472FD18-7D0E-462E-B162-D9FBE47BDD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0676" y="6377502"/>
            <a:ext cx="5723164" cy="276999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1200" baseline="0">
                <a:solidFill>
                  <a:srgbClr val="34BCEE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4BCE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COVID-19 Vaccine Deployment Programme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D14F301-88CC-4507-A1C0-8B94419BEB5B}"/>
              </a:ext>
            </a:extLst>
          </p:cNvPr>
          <p:cNvSpPr txBox="1"/>
          <p:nvPr userDrawn="1"/>
        </p:nvSpPr>
        <p:spPr>
          <a:xfrm>
            <a:off x="586597" y="6361834"/>
            <a:ext cx="2952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|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41B6E6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pic>
        <p:nvPicPr>
          <p:cNvPr id="28" name="Picture 391">
            <a:extLst>
              <a:ext uri="{FF2B5EF4-FFF2-40B4-BE49-F238E27FC236}">
                <a16:creationId xmlns:a16="http://schemas.microsoft.com/office/drawing/2014/main" id="{919D8850-8D79-40DA-881B-17FC3EDF4C1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6979" y="365910"/>
            <a:ext cx="897713" cy="36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92804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CEE6E84E-0DE7-4EEF-8932-BF42153B3B5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7" name="think-cell Slide" r:id="rId10" imgW="413" imgH="416" progId="TCLayout.ActiveDocument.1">
                  <p:embed/>
                </p:oleObj>
              </mc:Choice>
              <mc:Fallback>
                <p:oleObj name="think-cell Slide" r:id="rId10" imgW="413" imgH="41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CEE6E84E-0DE7-4EEF-8932-BF42153B3B5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29D2CA90-0144-4292-9526-98A508F53171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RectangleLight">
            <a:extLst>
              <a:ext uri="{FF2B5EF4-FFF2-40B4-BE49-F238E27FC236}">
                <a16:creationId xmlns:a16="http://schemas.microsoft.com/office/drawing/2014/main" id="{3FA229FA-A3E6-464F-8FAE-54175450EBEB}"/>
              </a:ext>
            </a:extLst>
          </p:cNvPr>
          <p:cNvSpPr/>
          <p:nvPr userDrawn="1">
            <p:custDataLst>
              <p:tags r:id="rId4"/>
            </p:custDataLst>
          </p:nvPr>
        </p:nvSpPr>
        <p:spPr bwMode="ltGray">
          <a:xfrm>
            <a:off x="4364736" y="0"/>
            <a:ext cx="7827264" cy="6858000"/>
          </a:xfrm>
          <a:prstGeom prst="rect">
            <a:avLst/>
          </a:prstGeom>
          <a:solidFill>
            <a:srgbClr val="E1F0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0F0F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2. Slide Title">
            <a:extLst>
              <a:ext uri="{FF2B5EF4-FFF2-40B4-BE49-F238E27FC236}">
                <a16:creationId xmlns:a16="http://schemas.microsoft.com/office/drawing/2014/main" id="{4EF89F43-35C6-451B-BBE8-87D2B8B83F5E}"/>
              </a:ext>
            </a:extLst>
          </p:cNvPr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382016" y="2744369"/>
            <a:ext cx="3465576" cy="769441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3. Subtitle">
            <a:extLst>
              <a:ext uri="{FF2B5EF4-FFF2-40B4-BE49-F238E27FC236}">
                <a16:creationId xmlns:a16="http://schemas.microsoft.com/office/drawing/2014/main" id="{9F06A69A-B095-4159-932B-3658DD253FDF}"/>
              </a:ext>
            </a:extLst>
          </p:cNvPr>
          <p:cNvSpPr>
            <a:spLocks noGrp="1"/>
          </p:cNvSpPr>
          <p:nvPr>
            <p:ph type="subTitle" idx="1"/>
            <p:custDataLst>
              <p:tags r:id="rId6"/>
            </p:custDataLst>
          </p:nvPr>
        </p:nvSpPr>
        <p:spPr>
          <a:xfrm>
            <a:off x="382016" y="3659644"/>
            <a:ext cx="3465575" cy="27699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1. On-page tracker">
            <a:extLst>
              <a:ext uri="{FF2B5EF4-FFF2-40B4-BE49-F238E27FC236}">
                <a16:creationId xmlns:a16="http://schemas.microsoft.com/office/drawing/2014/main" id="{79C07342-0520-417C-B878-54C94CBD8539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382016" y="41597"/>
            <a:ext cx="3465577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en-US" dirty="0"/>
              <a:t>Add tracker</a:t>
            </a:r>
          </a:p>
        </p:txBody>
      </p:sp>
      <p:sp>
        <p:nvSpPr>
          <p:cNvPr id="11" name="5. Source" hidden="1">
            <a:extLst>
              <a:ext uri="{FF2B5EF4-FFF2-40B4-BE49-F238E27FC236}">
                <a16:creationId xmlns:a16="http://schemas.microsoft.com/office/drawing/2014/main" id="{3E31847F-C143-4878-889B-7FFC8A57ABC0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382016" y="6254914"/>
            <a:ext cx="7277861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900" dirty="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egoe UI" panose="020B0502040204020203" pitchFamily="34" charset="0"/>
              <a:buChar char="​"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Source: …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7A4C6144-C44D-4909-B31D-D62DE4F26AE5}"/>
              </a:ext>
            </a:extLst>
          </p:cNvPr>
          <p:cNvSpPr txBox="1">
            <a:spLocks/>
          </p:cNvSpPr>
          <p:nvPr userDrawn="1"/>
        </p:nvSpPr>
        <p:spPr>
          <a:xfrm>
            <a:off x="9126415" y="6356350"/>
            <a:ext cx="27182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OFFICIAL SENSITIVE: COMMERCIAL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30E562A-4B6E-4091-A66A-CACDFA548B47}"/>
              </a:ext>
            </a:extLst>
          </p:cNvPr>
          <p:cNvSpPr txBox="1"/>
          <p:nvPr userDrawn="1"/>
        </p:nvSpPr>
        <p:spPr>
          <a:xfrm>
            <a:off x="308566" y="6372536"/>
            <a:ext cx="3821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F92BC6-D7C3-584B-87F2-0B845776A5A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41B6E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41B6E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41B6E6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Footer Placeholder 1">
            <a:extLst>
              <a:ext uri="{FF2B5EF4-FFF2-40B4-BE49-F238E27FC236}">
                <a16:creationId xmlns:a16="http://schemas.microsoft.com/office/drawing/2014/main" id="{C6FF793F-D4B4-4FF8-834B-21B670E610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0676" y="6377502"/>
            <a:ext cx="5723164" cy="276999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1200" baseline="0">
                <a:solidFill>
                  <a:srgbClr val="34BCEE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4BCE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COVID-19 Vaccine Deployment Programme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F5100B7-2598-4EAF-B599-BCEA8B824C3C}"/>
              </a:ext>
            </a:extLst>
          </p:cNvPr>
          <p:cNvSpPr txBox="1"/>
          <p:nvPr userDrawn="1"/>
        </p:nvSpPr>
        <p:spPr>
          <a:xfrm>
            <a:off x="586597" y="6361834"/>
            <a:ext cx="2952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|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41B6E6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pic>
        <p:nvPicPr>
          <p:cNvPr id="28" name="Picture 391">
            <a:extLst>
              <a:ext uri="{FF2B5EF4-FFF2-40B4-BE49-F238E27FC236}">
                <a16:creationId xmlns:a16="http://schemas.microsoft.com/office/drawing/2014/main" id="{C289945E-4574-41EE-A523-AA3AFB18B9C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6979" y="365910"/>
            <a:ext cx="897713" cy="36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48079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/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F7114D8-6025-4386-BA96-B034FE6B3CD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13" name="think-cell Slide" r:id="rId10" imgW="413" imgH="416" progId="TCLayout.ActiveDocument.1">
                  <p:embed/>
                </p:oleObj>
              </mc:Choice>
              <mc:Fallback>
                <p:oleObj name="think-cell Slide" r:id="rId10" imgW="413" imgH="41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F7114D8-6025-4386-BA96-B034FE6B3CD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1725BD87-3C3D-45F6-BBCF-F06FD867659F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7" name="RectangleLight">
            <a:extLst>
              <a:ext uri="{FF2B5EF4-FFF2-40B4-BE49-F238E27FC236}">
                <a16:creationId xmlns:a16="http://schemas.microsoft.com/office/drawing/2014/main" id="{2365F90A-9CD8-40EE-93CD-2729135A9569}"/>
              </a:ext>
            </a:extLst>
          </p:cNvPr>
          <p:cNvSpPr/>
          <p:nvPr userDrawn="1">
            <p:custDataLst>
              <p:tags r:id="rId4"/>
            </p:custDataLst>
          </p:nvPr>
        </p:nvSpPr>
        <p:spPr bwMode="ltGray">
          <a:xfrm>
            <a:off x="6092952" y="0"/>
            <a:ext cx="6099048" cy="6858000"/>
          </a:xfrm>
          <a:prstGeom prst="rect">
            <a:avLst/>
          </a:prstGeom>
          <a:solidFill>
            <a:srgbClr val="E1F0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0F0F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2. Slide Title">
            <a:extLst>
              <a:ext uri="{FF2B5EF4-FFF2-40B4-BE49-F238E27FC236}">
                <a16:creationId xmlns:a16="http://schemas.microsoft.com/office/drawing/2014/main" id="{8FFC5EFA-01A0-4033-8D7E-3C2B1F490A33}"/>
              </a:ext>
            </a:extLst>
          </p:cNvPr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382016" y="332985"/>
            <a:ext cx="5065776" cy="36933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3. Subtitle">
            <a:extLst>
              <a:ext uri="{FF2B5EF4-FFF2-40B4-BE49-F238E27FC236}">
                <a16:creationId xmlns:a16="http://schemas.microsoft.com/office/drawing/2014/main" id="{1555BB7F-874D-4148-9E84-841F62C8E9D4}"/>
              </a:ext>
            </a:extLst>
          </p:cNvPr>
          <p:cNvSpPr>
            <a:spLocks noGrp="1"/>
          </p:cNvSpPr>
          <p:nvPr>
            <p:ph type="subTitle" idx="1"/>
            <p:custDataLst>
              <p:tags r:id="rId6"/>
            </p:custDataLst>
          </p:nvPr>
        </p:nvSpPr>
        <p:spPr>
          <a:xfrm>
            <a:off x="382016" y="713275"/>
            <a:ext cx="5065776" cy="27699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1. On-page tracker">
            <a:extLst>
              <a:ext uri="{FF2B5EF4-FFF2-40B4-BE49-F238E27FC236}">
                <a16:creationId xmlns:a16="http://schemas.microsoft.com/office/drawing/2014/main" id="{E9BE4D1E-183A-499B-BFC7-798294EB7AE9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382016" y="41597"/>
            <a:ext cx="384333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en-US" dirty="0"/>
              <a:t>Add tracker</a:t>
            </a:r>
          </a:p>
        </p:txBody>
      </p:sp>
      <p:sp>
        <p:nvSpPr>
          <p:cNvPr id="11" name="5. Source" hidden="1">
            <a:extLst>
              <a:ext uri="{FF2B5EF4-FFF2-40B4-BE49-F238E27FC236}">
                <a16:creationId xmlns:a16="http://schemas.microsoft.com/office/drawing/2014/main" id="{BFC408C4-17D8-45C2-A470-07F38EEF342D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382016" y="6254914"/>
            <a:ext cx="7277861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900" dirty="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egoe UI" panose="020B0502040204020203" pitchFamily="34" charset="0"/>
              <a:buChar char="​"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Source: …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E21E48E0-1F2F-4AC2-94B6-D352AA109995}"/>
              </a:ext>
            </a:extLst>
          </p:cNvPr>
          <p:cNvSpPr txBox="1">
            <a:spLocks/>
          </p:cNvSpPr>
          <p:nvPr userDrawn="1"/>
        </p:nvSpPr>
        <p:spPr>
          <a:xfrm>
            <a:off x="9126415" y="6356350"/>
            <a:ext cx="27182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OFFICIAL SENSITIVE: COMMERCIAL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358ECE2-FECE-45FB-B8E6-0267A75BD483}"/>
              </a:ext>
            </a:extLst>
          </p:cNvPr>
          <p:cNvSpPr txBox="1"/>
          <p:nvPr userDrawn="1"/>
        </p:nvSpPr>
        <p:spPr>
          <a:xfrm>
            <a:off x="308566" y="6372536"/>
            <a:ext cx="3821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F92BC6-D7C3-584B-87F2-0B845776A5A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41B6E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41B6E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41B6E6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Footer Placeholder 1">
            <a:extLst>
              <a:ext uri="{FF2B5EF4-FFF2-40B4-BE49-F238E27FC236}">
                <a16:creationId xmlns:a16="http://schemas.microsoft.com/office/drawing/2014/main" id="{2EA2C966-55AF-4513-835B-BF738DBB18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0676" y="6377502"/>
            <a:ext cx="5723164" cy="276999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1200" baseline="0">
                <a:solidFill>
                  <a:srgbClr val="34BCEE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4BCE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COVID-19 Vaccine Deployment Programme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A9D69B-4348-4A97-8ACF-EE445900546A}"/>
              </a:ext>
            </a:extLst>
          </p:cNvPr>
          <p:cNvSpPr txBox="1"/>
          <p:nvPr userDrawn="1"/>
        </p:nvSpPr>
        <p:spPr>
          <a:xfrm>
            <a:off x="586597" y="6361834"/>
            <a:ext cx="2952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|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41B6E6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pic>
        <p:nvPicPr>
          <p:cNvPr id="28" name="Picture 391">
            <a:extLst>
              <a:ext uri="{FF2B5EF4-FFF2-40B4-BE49-F238E27FC236}">
                <a16:creationId xmlns:a16="http://schemas.microsoft.com/office/drawing/2014/main" id="{CB9001E7-BCC5-4448-8169-58050F0EC0A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6979" y="365910"/>
            <a:ext cx="897713" cy="36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19017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C293AC4C-5B2F-4A0C-8C9B-7295BEE1F45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89" name="think-cell Slide" r:id="rId10" imgW="572" imgH="588" progId="TCLayout.ActiveDocument.1">
                  <p:embed/>
                </p:oleObj>
              </mc:Choice>
              <mc:Fallback>
                <p:oleObj name="think-cell Slide" r:id="rId10" imgW="572" imgH="588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C293AC4C-5B2F-4A0C-8C9B-7295BEE1F45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2D668F04-7049-40BA-8D63-D8BBB6921318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19" name="2. Slide Title">
            <a:extLst>
              <a:ext uri="{FF2B5EF4-FFF2-40B4-BE49-F238E27FC236}">
                <a16:creationId xmlns:a16="http://schemas.microsoft.com/office/drawing/2014/main" id="{0415F114-7B0E-43F2-8881-F0D9FB2A643B}"/>
              </a:ext>
            </a:extLst>
          </p:cNvPr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382016" y="332985"/>
            <a:ext cx="6967728" cy="369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Light">
            <a:extLst>
              <a:ext uri="{FF2B5EF4-FFF2-40B4-BE49-F238E27FC236}">
                <a16:creationId xmlns:a16="http://schemas.microsoft.com/office/drawing/2014/main" id="{2365F90A-9CD8-40EE-93CD-2729135A9569}"/>
              </a:ext>
            </a:extLst>
          </p:cNvPr>
          <p:cNvSpPr/>
          <p:nvPr userDrawn="1">
            <p:custDataLst>
              <p:tags r:id="rId5"/>
            </p:custDataLst>
          </p:nvPr>
        </p:nvSpPr>
        <p:spPr bwMode="ltGray">
          <a:xfrm>
            <a:off x="7830312" y="0"/>
            <a:ext cx="4361688" cy="6858000"/>
          </a:xfrm>
          <a:prstGeom prst="rect">
            <a:avLst/>
          </a:prstGeom>
          <a:solidFill>
            <a:srgbClr val="E1F0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0F0F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3. Subtitle">
            <a:extLst>
              <a:ext uri="{FF2B5EF4-FFF2-40B4-BE49-F238E27FC236}">
                <a16:creationId xmlns:a16="http://schemas.microsoft.com/office/drawing/2014/main" id="{712BED6B-950C-4FB8-AEE1-14FA61D013FF}"/>
              </a:ext>
            </a:extLst>
          </p:cNvPr>
          <p:cNvSpPr>
            <a:spLocks noGrp="1"/>
          </p:cNvSpPr>
          <p:nvPr>
            <p:ph type="subTitle" idx="1"/>
            <p:custDataLst>
              <p:tags r:id="rId6"/>
            </p:custDataLst>
          </p:nvPr>
        </p:nvSpPr>
        <p:spPr>
          <a:xfrm>
            <a:off x="382016" y="713275"/>
            <a:ext cx="6967728" cy="27699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1. On-page tracker">
            <a:extLst>
              <a:ext uri="{FF2B5EF4-FFF2-40B4-BE49-F238E27FC236}">
                <a16:creationId xmlns:a16="http://schemas.microsoft.com/office/drawing/2014/main" id="{7C393009-0681-4A8F-A1E9-19E10A949DCD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382016" y="41597"/>
            <a:ext cx="384333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en-US" dirty="0"/>
              <a:t>Add tracker</a:t>
            </a:r>
          </a:p>
        </p:txBody>
      </p:sp>
      <p:sp>
        <p:nvSpPr>
          <p:cNvPr id="11" name="5. Source" hidden="1">
            <a:extLst>
              <a:ext uri="{FF2B5EF4-FFF2-40B4-BE49-F238E27FC236}">
                <a16:creationId xmlns:a16="http://schemas.microsoft.com/office/drawing/2014/main" id="{B16E36B8-89A2-44C2-938F-35B6D88993F0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382016" y="6254914"/>
            <a:ext cx="7277861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900" dirty="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egoe UI" panose="020B0502040204020203" pitchFamily="34" charset="0"/>
              <a:buChar char="​"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Source: …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2BC9713-8E8B-4FF2-8DE2-59D94B742CBD}"/>
              </a:ext>
            </a:extLst>
          </p:cNvPr>
          <p:cNvSpPr txBox="1">
            <a:spLocks/>
          </p:cNvSpPr>
          <p:nvPr userDrawn="1"/>
        </p:nvSpPr>
        <p:spPr>
          <a:xfrm>
            <a:off x="9126415" y="6356350"/>
            <a:ext cx="27182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OFFICIAL SENSITIVE: COMMERCIAL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8986E3C-D4BC-4018-98EE-71B51F993875}"/>
              </a:ext>
            </a:extLst>
          </p:cNvPr>
          <p:cNvSpPr txBox="1"/>
          <p:nvPr userDrawn="1"/>
        </p:nvSpPr>
        <p:spPr>
          <a:xfrm>
            <a:off x="308566" y="6372536"/>
            <a:ext cx="3821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F92BC6-D7C3-584B-87F2-0B845776A5A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41B6E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41B6E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41B6E6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Footer Placeholder 1">
            <a:extLst>
              <a:ext uri="{FF2B5EF4-FFF2-40B4-BE49-F238E27FC236}">
                <a16:creationId xmlns:a16="http://schemas.microsoft.com/office/drawing/2014/main" id="{ECE49E20-CF8B-430F-AF57-00B8CA18E6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0676" y="6377502"/>
            <a:ext cx="5723164" cy="276999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1200" baseline="0">
                <a:solidFill>
                  <a:srgbClr val="34BCEE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4BCE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COVID-19 Vaccine Deployment Programme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91978C-4863-4F14-8C2F-55973FE63BC6}"/>
              </a:ext>
            </a:extLst>
          </p:cNvPr>
          <p:cNvSpPr txBox="1"/>
          <p:nvPr userDrawn="1"/>
        </p:nvSpPr>
        <p:spPr>
          <a:xfrm>
            <a:off x="586597" y="6361834"/>
            <a:ext cx="2952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|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41B6E6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pic>
        <p:nvPicPr>
          <p:cNvPr id="33" name="Picture 391">
            <a:extLst>
              <a:ext uri="{FF2B5EF4-FFF2-40B4-BE49-F238E27FC236}">
                <a16:creationId xmlns:a16="http://schemas.microsoft.com/office/drawing/2014/main" id="{19D85AD4-3B1F-4594-A456-3A1200C7DD6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6979" y="365910"/>
            <a:ext cx="897713" cy="36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7088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/4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6" hidden="1">
            <a:extLst>
              <a:ext uri="{FF2B5EF4-FFF2-40B4-BE49-F238E27FC236}">
                <a16:creationId xmlns:a16="http://schemas.microsoft.com/office/drawing/2014/main" id="{9F7114D8-6025-4386-BA96-B034FE6B3CD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5" name="think-cell Slide" r:id="rId10" imgW="413" imgH="416" progId="TCLayout.ActiveDocument.1">
                  <p:embed/>
                </p:oleObj>
              </mc:Choice>
              <mc:Fallback>
                <p:oleObj name="think-cell Slide" r:id="rId10" imgW="413" imgH="416" progId="TCLayout.ActiveDocument.1">
                  <p:embed/>
                  <p:pic>
                    <p:nvPicPr>
                      <p:cNvPr id="3" name="Object 6" hidden="1">
                        <a:extLst>
                          <a:ext uri="{FF2B5EF4-FFF2-40B4-BE49-F238E27FC236}">
                            <a16:creationId xmlns:a16="http://schemas.microsoft.com/office/drawing/2014/main" id="{9F7114D8-6025-4386-BA96-B034FE6B3CD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1" hidden="1">
            <a:extLst>
              <a:ext uri="{FF2B5EF4-FFF2-40B4-BE49-F238E27FC236}">
                <a16:creationId xmlns:a16="http://schemas.microsoft.com/office/drawing/2014/main" id="{50854476-2923-4515-A585-4477FF861180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23" name="RectangleLight">
            <a:extLst>
              <a:ext uri="{FF2B5EF4-FFF2-40B4-BE49-F238E27FC236}">
                <a16:creationId xmlns:a16="http://schemas.microsoft.com/office/drawing/2014/main" id="{A80E2F68-4ED6-42EF-9858-2FE4B1382825}"/>
              </a:ext>
            </a:extLst>
          </p:cNvPr>
          <p:cNvSpPr/>
          <p:nvPr userDrawn="1">
            <p:custDataLst>
              <p:tags r:id="rId4"/>
            </p:custDataLst>
          </p:nvPr>
        </p:nvSpPr>
        <p:spPr bwMode="ltGray">
          <a:xfrm>
            <a:off x="8781416" y="0"/>
            <a:ext cx="3410584" cy="6858000"/>
          </a:xfrm>
          <a:prstGeom prst="rect">
            <a:avLst/>
          </a:prstGeom>
          <a:solidFill>
            <a:srgbClr val="E1F0FF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0F0F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2. Slide Title">
            <a:extLst>
              <a:ext uri="{FF2B5EF4-FFF2-40B4-BE49-F238E27FC236}">
                <a16:creationId xmlns:a16="http://schemas.microsoft.com/office/drawing/2014/main" id="{8FFC5EFA-01A0-4033-8D7E-3C2B1F490A33}"/>
              </a:ext>
            </a:extLst>
          </p:cNvPr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382016" y="332985"/>
            <a:ext cx="7918704" cy="369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3. Subtitle">
            <a:extLst>
              <a:ext uri="{FF2B5EF4-FFF2-40B4-BE49-F238E27FC236}">
                <a16:creationId xmlns:a16="http://schemas.microsoft.com/office/drawing/2014/main" id="{1555BB7F-874D-4148-9E84-841F62C8E9D4}"/>
              </a:ext>
            </a:extLst>
          </p:cNvPr>
          <p:cNvSpPr>
            <a:spLocks noGrp="1"/>
          </p:cNvSpPr>
          <p:nvPr>
            <p:ph type="subTitle" idx="1"/>
            <p:custDataLst>
              <p:tags r:id="rId6"/>
            </p:custDataLst>
          </p:nvPr>
        </p:nvSpPr>
        <p:spPr>
          <a:xfrm>
            <a:off x="382016" y="713275"/>
            <a:ext cx="7918704" cy="27699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1. On-page tracker">
            <a:extLst>
              <a:ext uri="{FF2B5EF4-FFF2-40B4-BE49-F238E27FC236}">
                <a16:creationId xmlns:a16="http://schemas.microsoft.com/office/drawing/2014/main" id="{DEC2F904-C5C8-4B39-9C46-6CA56144D86A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382016" y="41597"/>
            <a:ext cx="384333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en-US" dirty="0"/>
              <a:t>Add tracker</a:t>
            </a:r>
          </a:p>
        </p:txBody>
      </p:sp>
      <p:sp>
        <p:nvSpPr>
          <p:cNvPr id="11" name="5. Source" hidden="1">
            <a:extLst>
              <a:ext uri="{FF2B5EF4-FFF2-40B4-BE49-F238E27FC236}">
                <a16:creationId xmlns:a16="http://schemas.microsoft.com/office/drawing/2014/main" id="{5B734C35-19E8-4B12-AC94-2B1655CED6F6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382016" y="6254914"/>
            <a:ext cx="7277861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900" dirty="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egoe UI" panose="020B0502040204020203" pitchFamily="34" charset="0"/>
              <a:buChar char="​"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Source: …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3996CBF-A167-40A3-AAD4-398D2D8FAE78}"/>
              </a:ext>
            </a:extLst>
          </p:cNvPr>
          <p:cNvSpPr txBox="1">
            <a:spLocks/>
          </p:cNvSpPr>
          <p:nvPr userDrawn="1"/>
        </p:nvSpPr>
        <p:spPr>
          <a:xfrm>
            <a:off x="9126415" y="6356350"/>
            <a:ext cx="27182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OFFICIAL SENSITIVE: COMMERCIAL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A010A92-14A3-4A1A-B340-3195522A0E36}"/>
              </a:ext>
            </a:extLst>
          </p:cNvPr>
          <p:cNvSpPr txBox="1"/>
          <p:nvPr userDrawn="1"/>
        </p:nvSpPr>
        <p:spPr>
          <a:xfrm>
            <a:off x="308566" y="6372536"/>
            <a:ext cx="3821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F92BC6-D7C3-584B-87F2-0B845776A5A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41B6E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41B6E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41B6E6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Footer Placeholder 1">
            <a:extLst>
              <a:ext uri="{FF2B5EF4-FFF2-40B4-BE49-F238E27FC236}">
                <a16:creationId xmlns:a16="http://schemas.microsoft.com/office/drawing/2014/main" id="{705AD5B1-F2C1-4BEE-9B46-5E4474B9A4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0676" y="6377502"/>
            <a:ext cx="5723164" cy="276999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1200" baseline="0">
                <a:solidFill>
                  <a:srgbClr val="34BCEE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4BCE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COVID-19 Vaccine Deployment Programme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09710D9-10EB-42C9-9E32-F1015B30CFD1}"/>
              </a:ext>
            </a:extLst>
          </p:cNvPr>
          <p:cNvSpPr txBox="1"/>
          <p:nvPr userDrawn="1"/>
        </p:nvSpPr>
        <p:spPr>
          <a:xfrm>
            <a:off x="586597" y="6361834"/>
            <a:ext cx="2952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|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41B6E6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pic>
        <p:nvPicPr>
          <p:cNvPr id="29" name="Picture 391">
            <a:extLst>
              <a:ext uri="{FF2B5EF4-FFF2-40B4-BE49-F238E27FC236}">
                <a16:creationId xmlns:a16="http://schemas.microsoft.com/office/drawing/2014/main" id="{F43C6111-6695-46A1-9552-BAC74903356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6979" y="365910"/>
            <a:ext cx="897713" cy="36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22553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-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C648A5D5-75B9-4F02-A4CB-B3C65A9BF2C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1" name="think-cell Slide" r:id="rId8" imgW="592" imgH="591" progId="TCLayout.ActiveDocument.1">
                  <p:embed/>
                </p:oleObj>
              </mc:Choice>
              <mc:Fallback>
                <p:oleObj name="think-cell Slide" r:id="rId8" imgW="592" imgH="59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C648A5D5-75B9-4F02-A4CB-B3C65A9BF2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A58AAF75-30DC-408A-933A-149F2D14D18F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4" name="2. Slide Title">
            <a:extLst>
              <a:ext uri="{FF2B5EF4-FFF2-40B4-BE49-F238E27FC236}">
                <a16:creationId xmlns:a16="http://schemas.microsoft.com/office/drawing/2014/main" id="{6C3D89FC-A4B9-4683-B64F-B0644150274F}"/>
              </a:ext>
            </a:extLst>
          </p:cNvPr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382016" y="332985"/>
            <a:ext cx="8457184" cy="369332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1. On-page tracker">
            <a:extLst>
              <a:ext uri="{FF2B5EF4-FFF2-40B4-BE49-F238E27FC236}">
                <a16:creationId xmlns:a16="http://schemas.microsoft.com/office/drawing/2014/main" id="{931AA88E-24E2-4493-A340-98EE8666A3B2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5"/>
            </p:custDataLst>
          </p:nvPr>
        </p:nvSpPr>
        <p:spPr>
          <a:xfrm>
            <a:off x="382016" y="41597"/>
            <a:ext cx="384333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en-US" dirty="0"/>
              <a:t>Add tracker</a:t>
            </a:r>
          </a:p>
        </p:txBody>
      </p:sp>
      <p:sp>
        <p:nvSpPr>
          <p:cNvPr id="9" name="5. Source" hidden="1">
            <a:extLst>
              <a:ext uri="{FF2B5EF4-FFF2-40B4-BE49-F238E27FC236}">
                <a16:creationId xmlns:a16="http://schemas.microsoft.com/office/drawing/2014/main" id="{E518A091-F30D-455A-84D1-094DC2AF9E40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382016" y="6254914"/>
            <a:ext cx="7277861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900" dirty="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egoe UI" panose="020B0502040204020203" pitchFamily="34" charset="0"/>
              <a:buChar char="​"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Source: …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88BCF0FC-EF2A-4462-8A67-A3CFACD8AA65}"/>
              </a:ext>
            </a:extLst>
          </p:cNvPr>
          <p:cNvSpPr txBox="1">
            <a:spLocks/>
          </p:cNvSpPr>
          <p:nvPr userDrawn="1"/>
        </p:nvSpPr>
        <p:spPr>
          <a:xfrm>
            <a:off x="9126415" y="6356350"/>
            <a:ext cx="27182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OFFICIAL SENSITIVE: COMMERCIAL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9E3F805-AF0B-41A3-BA93-4BF27ADD7504}"/>
              </a:ext>
            </a:extLst>
          </p:cNvPr>
          <p:cNvSpPr txBox="1"/>
          <p:nvPr userDrawn="1"/>
        </p:nvSpPr>
        <p:spPr>
          <a:xfrm>
            <a:off x="308566" y="6372536"/>
            <a:ext cx="3821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F92BC6-D7C3-584B-87F2-0B845776A5A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41B6E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41B6E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41B6E6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Footer Placeholder 1">
            <a:extLst>
              <a:ext uri="{FF2B5EF4-FFF2-40B4-BE49-F238E27FC236}">
                <a16:creationId xmlns:a16="http://schemas.microsoft.com/office/drawing/2014/main" id="{6B91315E-6A3F-4A0D-B6B8-57A64175D2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0676" y="6377502"/>
            <a:ext cx="5723164" cy="276999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1200" baseline="0">
                <a:solidFill>
                  <a:srgbClr val="34BCEE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4BCE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COVID-19 Vaccine Deployment Programme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B89BDDC-6B69-4108-A410-0231254DE76D}"/>
              </a:ext>
            </a:extLst>
          </p:cNvPr>
          <p:cNvSpPr txBox="1"/>
          <p:nvPr userDrawn="1"/>
        </p:nvSpPr>
        <p:spPr>
          <a:xfrm>
            <a:off x="586597" y="6361834"/>
            <a:ext cx="2952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|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41B6E6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pic>
        <p:nvPicPr>
          <p:cNvPr id="24" name="Picture 391">
            <a:extLst>
              <a:ext uri="{FF2B5EF4-FFF2-40B4-BE49-F238E27FC236}">
                <a16:creationId xmlns:a16="http://schemas.microsoft.com/office/drawing/2014/main" id="{A13A03AC-6CA4-4AB2-A91A-514E0D3FCEE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6979" y="365910"/>
            <a:ext cx="897713" cy="36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853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220E9A7C-FB74-480B-8212-8CE5C1AF5D1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17" name="think-cell Slide" r:id="rId6" imgW="592" imgH="591" progId="TCLayout.ActiveDocument.1">
                  <p:embed/>
                </p:oleObj>
              </mc:Choice>
              <mc:Fallback>
                <p:oleObj name="think-cell Slide" r:id="rId6" imgW="592" imgH="591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220E9A7C-FB74-480B-8212-8CE5C1AF5D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1. On-page tracker">
            <a:extLst>
              <a:ext uri="{FF2B5EF4-FFF2-40B4-BE49-F238E27FC236}">
                <a16:creationId xmlns:a16="http://schemas.microsoft.com/office/drawing/2014/main" id="{BD5E1493-E8EF-4031-B447-85DA0B418111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3"/>
            </p:custDataLst>
          </p:nvPr>
        </p:nvSpPr>
        <p:spPr>
          <a:xfrm>
            <a:off x="382016" y="41597"/>
            <a:ext cx="384333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>
              <a:defRPr lang="en-US" sz="800" b="0" dirty="0">
                <a:cs typeface="+mn-cs"/>
              </a:defRPr>
            </a:lvl1pPr>
          </a:lstStyle>
          <a:p>
            <a:pPr lvl="0">
              <a:buNone/>
            </a:pPr>
            <a:r>
              <a:rPr lang="en-US" dirty="0"/>
              <a:t>Add tracker</a:t>
            </a:r>
          </a:p>
        </p:txBody>
      </p:sp>
      <p:sp>
        <p:nvSpPr>
          <p:cNvPr id="6" name="5. Source" hidden="1">
            <a:extLst>
              <a:ext uri="{FF2B5EF4-FFF2-40B4-BE49-F238E27FC236}">
                <a16:creationId xmlns:a16="http://schemas.microsoft.com/office/drawing/2014/main" id="{9577687A-ECA1-4C50-A2D9-45F0E162AC00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382016" y="6254914"/>
            <a:ext cx="7277861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900" dirty="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egoe UI" panose="020B0502040204020203" pitchFamily="34" charset="0"/>
              <a:buChar char="​"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Source: …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CA79EA2B-9616-4803-8BBE-2305B2ACE980}"/>
              </a:ext>
            </a:extLst>
          </p:cNvPr>
          <p:cNvSpPr txBox="1">
            <a:spLocks/>
          </p:cNvSpPr>
          <p:nvPr userDrawn="1"/>
        </p:nvSpPr>
        <p:spPr>
          <a:xfrm>
            <a:off x="9126415" y="6356350"/>
            <a:ext cx="27182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OFFICIAL SENSITIVE: COMMERCIAL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9386A8F-928B-4045-A8FB-D96A497D46E6}"/>
              </a:ext>
            </a:extLst>
          </p:cNvPr>
          <p:cNvSpPr txBox="1"/>
          <p:nvPr userDrawn="1"/>
        </p:nvSpPr>
        <p:spPr>
          <a:xfrm>
            <a:off x="308566" y="6372536"/>
            <a:ext cx="3821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F92BC6-D7C3-584B-87F2-0B845776A5A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41B6E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41B6E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41B6E6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Footer Placeholder 1">
            <a:extLst>
              <a:ext uri="{FF2B5EF4-FFF2-40B4-BE49-F238E27FC236}">
                <a16:creationId xmlns:a16="http://schemas.microsoft.com/office/drawing/2014/main" id="{08C00EAF-69FE-4981-B46E-428E28167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0676" y="6377502"/>
            <a:ext cx="5723164" cy="276999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1200" baseline="0">
                <a:solidFill>
                  <a:srgbClr val="34BCEE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34BCE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COVID-19 Vaccine Deployment Programme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51F5D3C-E636-4705-ADA2-B6629200CF11}"/>
              </a:ext>
            </a:extLst>
          </p:cNvPr>
          <p:cNvSpPr txBox="1"/>
          <p:nvPr userDrawn="1"/>
        </p:nvSpPr>
        <p:spPr>
          <a:xfrm>
            <a:off x="586597" y="6361834"/>
            <a:ext cx="2952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|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41B6E6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pic>
        <p:nvPicPr>
          <p:cNvPr id="22" name="Picture 391">
            <a:extLst>
              <a:ext uri="{FF2B5EF4-FFF2-40B4-BE49-F238E27FC236}">
                <a16:creationId xmlns:a16="http://schemas.microsoft.com/office/drawing/2014/main" id="{90AF5760-BD43-4729-B32D-BD08FC71FDA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6979" y="365910"/>
            <a:ext cx="897713" cy="36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05861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A954CCC1-5027-4384-BFF6-B54153C697A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3" name="think-cell Slide" r:id="rId5" imgW="592" imgH="591" progId="TCLayout.ActiveDocument.1">
                  <p:embed/>
                </p:oleObj>
              </mc:Choice>
              <mc:Fallback>
                <p:oleObj name="think-cell Slide" r:id="rId5" imgW="592" imgH="591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A954CCC1-5027-4384-BFF6-B54153C697A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5. Source" hidden="1">
            <a:extLst>
              <a:ext uri="{FF2B5EF4-FFF2-40B4-BE49-F238E27FC236}">
                <a16:creationId xmlns:a16="http://schemas.microsoft.com/office/drawing/2014/main" id="{330AE89A-7771-4A6E-A02D-893DCB66C876}"/>
              </a:ext>
            </a:extLst>
          </p:cNvPr>
          <p:cNvSpPr txBox="1"/>
          <p:nvPr userDrawn="1">
            <p:custDataLst>
              <p:tags r:id="rId3"/>
            </p:custDataLst>
          </p:nvPr>
        </p:nvSpPr>
        <p:spPr>
          <a:xfrm>
            <a:off x="554735" y="6501669"/>
            <a:ext cx="7277861" cy="123111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900" dirty="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Segoe UI" panose="020B0502040204020203" pitchFamily="34" charset="0"/>
              <a:buChar char="​"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Source: …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42D410C-305A-40BD-8173-C01B08461972}"/>
              </a:ext>
            </a:extLst>
          </p:cNvPr>
          <p:cNvGrpSpPr>
            <a:grpSpLocks/>
          </p:cNvGrpSpPr>
          <p:nvPr userDrawn="1"/>
        </p:nvGrpSpPr>
        <p:grpSpPr>
          <a:xfrm>
            <a:off x="2924846" y="2990850"/>
            <a:ext cx="6342308" cy="876300"/>
            <a:chOff x="2269486" y="1476547"/>
            <a:chExt cx="7674614" cy="1060381"/>
          </a:xfrm>
        </p:grpSpPr>
        <p:pic>
          <p:nvPicPr>
            <p:cNvPr id="30" name="Picture 384" descr="Department for Business, Energy and Industrial Strategy - Wikipedia">
              <a:extLst>
                <a:ext uri="{FF2B5EF4-FFF2-40B4-BE49-F238E27FC236}">
                  <a16:creationId xmlns:a16="http://schemas.microsoft.com/office/drawing/2014/main" id="{B2C9B600-2163-4FC1-89FF-1D9FE1F2CD4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9486" y="1539804"/>
              <a:ext cx="1862683" cy="9971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386" descr="Department of Health and Social Care - Wikipedia">
              <a:extLst>
                <a:ext uri="{FF2B5EF4-FFF2-40B4-BE49-F238E27FC236}">
                  <a16:creationId xmlns:a16="http://schemas.microsoft.com/office/drawing/2014/main" id="{4C8A42F1-70F9-459A-9F92-E794E78C22A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6024" y="1544530"/>
              <a:ext cx="1245646" cy="9819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388" descr="Public Health England - Wikipedia">
              <a:extLst>
                <a:ext uri="{FF2B5EF4-FFF2-40B4-BE49-F238E27FC236}">
                  <a16:creationId xmlns:a16="http://schemas.microsoft.com/office/drawing/2014/main" id="{230135A0-36CC-424A-A497-4C4D806F3EE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2228" y="1576607"/>
              <a:ext cx="1536316" cy="9512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391">
              <a:extLst>
                <a:ext uri="{FF2B5EF4-FFF2-40B4-BE49-F238E27FC236}">
                  <a16:creationId xmlns:a16="http://schemas.microsoft.com/office/drawing/2014/main" id="{63CC37DF-BBA5-4F3D-8535-F3657572509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9957" y="1476547"/>
              <a:ext cx="2464143" cy="997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94722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heading (NW London IC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F84FA-B8EB-462F-97BA-032CB76B4E3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196752"/>
            <a:ext cx="12192000" cy="3600401"/>
          </a:xfrm>
          <a:prstGeom prst="rect">
            <a:avLst/>
          </a:prstGeom>
          <a:solidFill>
            <a:srgbClr val="4B4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7368" y="1523327"/>
            <a:ext cx="11377264" cy="13296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sub-heading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V="1">
            <a:off x="13836" y="6081932"/>
            <a:ext cx="2952328" cy="4173"/>
          </a:xfrm>
          <a:prstGeom prst="line">
            <a:avLst/>
          </a:prstGeom>
          <a:ln w="76200">
            <a:solidFill>
              <a:srgbClr val="F9A5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3110180" y="6079845"/>
            <a:ext cx="2952328" cy="4173"/>
          </a:xfrm>
          <a:prstGeom prst="line">
            <a:avLst/>
          </a:prstGeom>
          <a:ln w="76200">
            <a:solidFill>
              <a:srgbClr val="F246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6206524" y="6079845"/>
            <a:ext cx="2952328" cy="4173"/>
          </a:xfrm>
          <a:prstGeom prst="line">
            <a:avLst/>
          </a:prstGeom>
          <a:ln w="76200">
            <a:solidFill>
              <a:srgbClr val="853E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9274313" y="6077758"/>
            <a:ext cx="2952328" cy="4173"/>
          </a:xfrm>
          <a:prstGeom prst="line">
            <a:avLst/>
          </a:prstGeom>
          <a:ln w="76200">
            <a:solidFill>
              <a:srgbClr val="2A9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3078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FCB08CE-B749-4A34-8E38-256DAB23FDA3}"/>
              </a:ext>
            </a:extLst>
          </p:cNvPr>
          <p:cNvSpPr txBox="1"/>
          <p:nvPr userDrawn="1"/>
        </p:nvSpPr>
        <p:spPr>
          <a:xfrm>
            <a:off x="291313" y="6484106"/>
            <a:ext cx="647362" cy="242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F92BC6-D7C3-584B-87F2-0B845776A5AD}" type="slidenum">
              <a:rPr kumimoji="0" lang="en-US" sz="974" b="0" i="0" u="none" strike="noStrike" kern="1200" cap="none" spc="0" normalizeH="0" baseline="0" noProof="0" smtClean="0">
                <a:ln>
                  <a:noFill/>
                </a:ln>
                <a:solidFill>
                  <a:srgbClr val="41B6E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US" sz="974" b="0" i="0" u="none" strike="noStrike" kern="1200" cap="none" spc="0" normalizeH="0" baseline="0" noProof="0" dirty="0">
                <a:ln>
                  <a:noFill/>
                </a:ln>
                <a:solidFill>
                  <a:srgbClr val="41B6E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974" b="0" i="0" u="none" strike="noStrike" kern="1200" cap="none" spc="0" normalizeH="0" baseline="0" noProof="0" dirty="0">
                <a:ln>
                  <a:noFill/>
                </a:ln>
                <a:solidFill>
                  <a:srgbClr val="41B6E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en-US" sz="974" b="0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|</a:t>
            </a:r>
            <a:endParaRPr kumimoji="0" lang="en-US" sz="974" b="0" i="0" u="none" strike="noStrike" kern="1200" cap="none" spc="0" normalizeH="0" baseline="0" noProof="0" dirty="0">
              <a:ln>
                <a:noFill/>
              </a:ln>
              <a:solidFill>
                <a:srgbClr val="41B6E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Title 10">
            <a:extLst>
              <a:ext uri="{FF2B5EF4-FFF2-40B4-BE49-F238E27FC236}">
                <a16:creationId xmlns:a16="http://schemas.microsoft.com/office/drawing/2014/main" id="{22B34758-9E88-47CF-97D6-6500D97D9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877" y="1037988"/>
            <a:ext cx="10641499" cy="611649"/>
          </a:xfrm>
          <a:prstGeom prst="rect">
            <a:avLst/>
          </a:prstGeom>
        </p:spPr>
        <p:txBody>
          <a:bodyPr/>
          <a:lstStyle>
            <a:lvl1pPr>
              <a:defRPr sz="2926" b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sz="2275">
              <a:solidFill>
                <a:srgbClr val="005EB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Content Placeholder 9">
            <a:extLst>
              <a:ext uri="{FF2B5EF4-FFF2-40B4-BE49-F238E27FC236}">
                <a16:creationId xmlns:a16="http://schemas.microsoft.com/office/drawing/2014/main" id="{34C2919C-3AD4-436F-A0CC-4F48C43AA52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81879" y="1833143"/>
            <a:ext cx="10641499" cy="2244128"/>
          </a:xfrm>
          <a:prstGeom prst="rect">
            <a:avLst/>
          </a:prstGeom>
        </p:spPr>
        <p:txBody>
          <a:bodyPr/>
          <a:lstStyle>
            <a:lvl1pPr>
              <a:defRPr sz="1138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138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138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138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38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4" name="Picture 13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284323AA-9573-44A2-B321-13F3CEFFCC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35754" y="365919"/>
            <a:ext cx="1308943" cy="52861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0960B83-8E08-4B1D-A22C-661A6FA24DF7}"/>
              </a:ext>
            </a:extLst>
          </p:cNvPr>
          <p:cNvSpPr txBox="1"/>
          <p:nvPr userDrawn="1"/>
        </p:nvSpPr>
        <p:spPr>
          <a:xfrm>
            <a:off x="10233619" y="6484110"/>
            <a:ext cx="1913206" cy="254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1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OFFICIAL SENSITIVE</a:t>
            </a:r>
          </a:p>
        </p:txBody>
      </p:sp>
    </p:spTree>
    <p:extLst>
      <p:ext uri="{BB962C8B-B14F-4D97-AF65-F5344CB8AC3E}">
        <p14:creationId xmlns:p14="http://schemas.microsoft.com/office/powerpoint/2010/main" val="11314106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737C5-8A25-4C3C-8425-941FEEEDF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5DD0F-368F-485B-A6E6-8828A2A46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9C702F-42CE-4082-B7FD-4723AD057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7DD16D-E03C-4B35-B597-AE9A0A1A21A4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10/02/2022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383A51-A766-4D83-8284-4A85B1886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E64F5-933D-4E5E-BE6F-E763E3AAE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33612C-97B5-4EE2-9641-00DE2EEE5A8A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57761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(NW London IC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080120"/>
            <a:ext cx="12192000" cy="5805264"/>
          </a:xfrm>
          <a:prstGeom prst="rect">
            <a:avLst/>
          </a:prstGeom>
          <a:solidFill>
            <a:srgbClr val="4B4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0248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82158"/>
            <a:ext cx="9144000" cy="90708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cxnSp>
        <p:nvCxnSpPr>
          <p:cNvPr id="26" name="Straight Connector 25"/>
          <p:cNvCxnSpPr/>
          <p:nvPr userDrawn="1"/>
        </p:nvCxnSpPr>
        <p:spPr>
          <a:xfrm flipV="1">
            <a:off x="3875" y="988048"/>
            <a:ext cx="2952328" cy="4173"/>
          </a:xfrm>
          <a:prstGeom prst="line">
            <a:avLst/>
          </a:prstGeom>
          <a:ln w="76200">
            <a:solidFill>
              <a:srgbClr val="F9A5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3100219" y="985962"/>
            <a:ext cx="2952328" cy="4173"/>
          </a:xfrm>
          <a:prstGeom prst="line">
            <a:avLst/>
          </a:prstGeom>
          <a:ln w="76200">
            <a:solidFill>
              <a:srgbClr val="F246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6196561" y="985962"/>
            <a:ext cx="2952328" cy="4173"/>
          </a:xfrm>
          <a:prstGeom prst="line">
            <a:avLst/>
          </a:prstGeom>
          <a:ln w="76200">
            <a:solidFill>
              <a:srgbClr val="853E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9264352" y="983876"/>
            <a:ext cx="2952328" cy="4173"/>
          </a:xfrm>
          <a:prstGeom prst="line">
            <a:avLst/>
          </a:prstGeom>
          <a:ln w="76200">
            <a:solidFill>
              <a:srgbClr val="2A9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32" descr="C:\Users\abrjes\AppData\Local\Microsoft\Windows\INetCache\Content.Outlook\JXQ15T3X\NWL-ICS-logo-high-res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0418" y="87479"/>
            <a:ext cx="2233639" cy="7445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37826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 (NW London IC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989" y="1397238"/>
            <a:ext cx="11386643" cy="44800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F84FA-B8EB-462F-97BA-032CB76B4E3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196752"/>
          </a:xfrm>
          <a:prstGeom prst="rect">
            <a:avLst/>
          </a:prstGeom>
          <a:solidFill>
            <a:srgbClr val="4B4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7368" y="326582"/>
            <a:ext cx="11377264" cy="54359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13836" y="6081932"/>
            <a:ext cx="2952328" cy="4173"/>
          </a:xfrm>
          <a:prstGeom prst="line">
            <a:avLst/>
          </a:prstGeom>
          <a:ln w="76200">
            <a:solidFill>
              <a:srgbClr val="F9A5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3110180" y="6079845"/>
            <a:ext cx="2952328" cy="4173"/>
          </a:xfrm>
          <a:prstGeom prst="line">
            <a:avLst/>
          </a:prstGeom>
          <a:ln w="76200">
            <a:solidFill>
              <a:srgbClr val="F246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V="1">
            <a:off x="6206524" y="6079845"/>
            <a:ext cx="2952328" cy="4173"/>
          </a:xfrm>
          <a:prstGeom prst="line">
            <a:avLst/>
          </a:prstGeom>
          <a:ln w="76200">
            <a:solidFill>
              <a:srgbClr val="853E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9274313" y="6077758"/>
            <a:ext cx="2952328" cy="4173"/>
          </a:xfrm>
          <a:prstGeom prst="line">
            <a:avLst/>
          </a:prstGeom>
          <a:ln w="76200">
            <a:solidFill>
              <a:srgbClr val="2A9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42752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tandard slide (NW London IC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989" y="1397238"/>
            <a:ext cx="11386643" cy="44800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F84FA-B8EB-462F-97BA-032CB76B4E3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196752"/>
          </a:xfrm>
          <a:prstGeom prst="rect">
            <a:avLst/>
          </a:prstGeom>
          <a:solidFill>
            <a:srgbClr val="4B4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7368" y="326582"/>
            <a:ext cx="11377264" cy="54359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13836" y="6081932"/>
            <a:ext cx="2952328" cy="4173"/>
          </a:xfrm>
          <a:prstGeom prst="line">
            <a:avLst/>
          </a:prstGeom>
          <a:ln w="76200">
            <a:solidFill>
              <a:srgbClr val="F9A5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3110180" y="6079845"/>
            <a:ext cx="2952328" cy="4173"/>
          </a:xfrm>
          <a:prstGeom prst="line">
            <a:avLst/>
          </a:prstGeom>
          <a:ln w="76200">
            <a:solidFill>
              <a:srgbClr val="F246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V="1">
            <a:off x="6206524" y="6079845"/>
            <a:ext cx="2952328" cy="4173"/>
          </a:xfrm>
          <a:prstGeom prst="line">
            <a:avLst/>
          </a:prstGeom>
          <a:ln w="76200">
            <a:solidFill>
              <a:srgbClr val="853E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9274313" y="6077758"/>
            <a:ext cx="2952328" cy="4173"/>
          </a:xfrm>
          <a:prstGeom prst="line">
            <a:avLst/>
          </a:prstGeom>
          <a:ln w="76200">
            <a:solidFill>
              <a:srgbClr val="2A9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5460BCA9-5405-4073-80D1-5FAEB2EBBE03}"/>
              </a:ext>
            </a:extLst>
          </p:cNvPr>
          <p:cNvSpPr/>
          <p:nvPr userDrawn="1"/>
        </p:nvSpPr>
        <p:spPr>
          <a:xfrm>
            <a:off x="10005265" y="-2"/>
            <a:ext cx="2186735" cy="20259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DRAFT – for discussion. </a:t>
            </a:r>
          </a:p>
        </p:txBody>
      </p:sp>
    </p:spTree>
    <p:extLst>
      <p:ext uri="{BB962C8B-B14F-4D97-AF65-F5344CB8AC3E}">
        <p14:creationId xmlns:p14="http://schemas.microsoft.com/office/powerpoint/2010/main" val="115519423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heading (NW London IC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F84FA-B8EB-462F-97BA-032CB76B4E3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196752"/>
            <a:ext cx="12192000" cy="3600401"/>
          </a:xfrm>
          <a:prstGeom prst="rect">
            <a:avLst/>
          </a:prstGeom>
          <a:solidFill>
            <a:srgbClr val="4B4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7368" y="1523327"/>
            <a:ext cx="11377264" cy="13296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sub-heading</a:t>
            </a:r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V="1">
            <a:off x="13836" y="6081932"/>
            <a:ext cx="2952328" cy="4173"/>
          </a:xfrm>
          <a:prstGeom prst="line">
            <a:avLst/>
          </a:prstGeom>
          <a:ln w="76200">
            <a:solidFill>
              <a:srgbClr val="F9A5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3110180" y="6079845"/>
            <a:ext cx="2952328" cy="4173"/>
          </a:xfrm>
          <a:prstGeom prst="line">
            <a:avLst/>
          </a:prstGeom>
          <a:ln w="76200">
            <a:solidFill>
              <a:srgbClr val="F246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6206524" y="6079845"/>
            <a:ext cx="2952328" cy="4173"/>
          </a:xfrm>
          <a:prstGeom prst="line">
            <a:avLst/>
          </a:prstGeom>
          <a:ln w="76200">
            <a:solidFill>
              <a:srgbClr val="853E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9274313" y="6077758"/>
            <a:ext cx="2952328" cy="4173"/>
          </a:xfrm>
          <a:prstGeom prst="line">
            <a:avLst/>
          </a:prstGeom>
          <a:ln w="76200">
            <a:solidFill>
              <a:srgbClr val="2A9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43532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349" y="1268761"/>
            <a:ext cx="5755051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3" y="1268761"/>
            <a:ext cx="5755051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9357" y="274638"/>
            <a:ext cx="11713301" cy="706090"/>
          </a:xfrm>
        </p:spPr>
        <p:txBody>
          <a:bodyPr/>
          <a:lstStyle>
            <a:lvl1pPr>
              <a:defRPr sz="3600" b="1">
                <a:solidFill>
                  <a:srgbClr val="00B8B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358" y="6309403"/>
            <a:ext cx="10849205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80579" y="6309403"/>
            <a:ext cx="672075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52524D-C75E-4B8E-A4BC-3CCAE387C3D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2" descr="\\nwlondon.local\csu\Communications\14. Logos, images and photos\Logos\Health and care partnership\Health and care partnership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280" y="6190016"/>
            <a:ext cx="4010625" cy="562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6381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i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196752"/>
          </a:xfrm>
          <a:prstGeom prst="rect">
            <a:avLst/>
          </a:prstGeom>
          <a:solidFill>
            <a:srgbClr val="4B4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7368" y="326582"/>
            <a:ext cx="11377264" cy="54359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13836" y="6081932"/>
            <a:ext cx="2952328" cy="4173"/>
          </a:xfrm>
          <a:prstGeom prst="line">
            <a:avLst/>
          </a:prstGeom>
          <a:ln w="76200">
            <a:solidFill>
              <a:srgbClr val="F9A5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3110180" y="6079845"/>
            <a:ext cx="2952328" cy="4173"/>
          </a:xfrm>
          <a:prstGeom prst="line">
            <a:avLst/>
          </a:prstGeom>
          <a:ln w="76200">
            <a:solidFill>
              <a:srgbClr val="F246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V="1">
            <a:off x="6206524" y="6079845"/>
            <a:ext cx="2952328" cy="4173"/>
          </a:xfrm>
          <a:prstGeom prst="line">
            <a:avLst/>
          </a:prstGeom>
          <a:ln w="76200">
            <a:solidFill>
              <a:srgbClr val="853E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9274313" y="6077758"/>
            <a:ext cx="2952328" cy="4173"/>
          </a:xfrm>
          <a:prstGeom prst="line">
            <a:avLst/>
          </a:prstGeom>
          <a:ln w="76200">
            <a:solidFill>
              <a:srgbClr val="2A9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128975" y="5013176"/>
            <a:ext cx="5320528" cy="936104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128788" y="3284984"/>
            <a:ext cx="5319137" cy="1565305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119336" y="1272676"/>
            <a:ext cx="5328592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Mass site (opening times)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5584680" y="1268760"/>
            <a:ext cx="6488797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Planned engagement activity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127400" y="2208780"/>
            <a:ext cx="5320526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Areas or communities of focus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119336" y="1272675"/>
            <a:ext cx="5328592" cy="798115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127400" y="2204864"/>
            <a:ext cx="5320528" cy="936104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5591944" y="1275131"/>
            <a:ext cx="6480716" cy="4674149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 userDrawn="1"/>
        </p:nvSpPr>
        <p:spPr>
          <a:xfrm>
            <a:off x="170889" y="3311406"/>
            <a:ext cx="5277039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Contacts</a:t>
            </a:r>
          </a:p>
        </p:txBody>
      </p:sp>
      <p:sp>
        <p:nvSpPr>
          <p:cNvPr id="24" name="TextBox 23"/>
          <p:cNvSpPr txBox="1"/>
          <p:nvPr userDrawn="1"/>
        </p:nvSpPr>
        <p:spPr>
          <a:xfrm>
            <a:off x="170889" y="5039598"/>
            <a:ext cx="5278612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Visits</a:t>
            </a:r>
          </a:p>
        </p:txBody>
      </p:sp>
    </p:spTree>
    <p:extLst>
      <p:ext uri="{BB962C8B-B14F-4D97-AF65-F5344CB8AC3E}">
        <p14:creationId xmlns:p14="http://schemas.microsoft.com/office/powerpoint/2010/main" val="213108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69C37-35D6-4190-B8CF-F5CA179AB8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8D37B4-BDB1-46B5-A949-C7654EAA39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10D813-EB9A-4F36-8B4A-AF07DF98E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defRPr/>
            </a:pPr>
            <a:fld id="{149A37A1-C27C-4CF0-91EF-D859E1B337A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10/02/2022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54CE7-0C0E-4E04-B7B8-151111029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0C173-0EE3-472A-8ECA-221A20C23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652C817E-C4EB-47EE-B1FD-53543A4A6CB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011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FA2C3-6EC9-46C0-AF77-43604D449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A9307-A286-4FAA-9907-3FF5D941C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77C04-6393-4CB4-BDB9-78C908A2F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defRPr/>
            </a:pPr>
            <a:fld id="{149A37A1-C27C-4CF0-91EF-D859E1B337A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10/02/2022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A2F41-1BFA-4AB2-8C4C-72701D8EC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C9CD18-C202-4F20-BF70-DF0AFD619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652C817E-C4EB-47EE-B1FD-53543A4A6CB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191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D1A4E-72DD-4B8F-918A-C301FE72C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B9ED2A-16F9-4166-81F7-76DFD265F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FD203-2258-44CC-A197-CBD5C5E55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defRPr/>
            </a:pPr>
            <a:fld id="{149A37A1-C27C-4CF0-91EF-D859E1B337A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10/02/2022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853DC-2703-479A-B05E-76A8B7C91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D4AD4-D41D-4650-A796-299BCCC6C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652C817E-C4EB-47EE-B1FD-53543A4A6CB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571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8C671-F16B-47B4-A539-018384214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B9924-5353-48CF-B397-497D72E1AF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864690-00D5-45D0-8F13-11732E1FEA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DAF4E1-B9B0-4850-B698-0F3D0AA41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defRPr/>
            </a:pPr>
            <a:fld id="{149A37A1-C27C-4CF0-91EF-D859E1B337A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10/02/2022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3B98FA-CA7F-494E-906D-7FD8E4B9C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8747D-06BB-44C6-B1DB-780D62248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652C817E-C4EB-47EE-B1FD-53543A4A6CB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357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D1FC8-35CD-4855-8E53-D8829DE1B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AECE68-B9FA-49EA-9316-A98DC08370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C447FF-0B43-42FB-BFD9-2A31B3D526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26E8CE-57E9-41BB-96E1-47992A58F6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7E59BE-80E3-4DD2-A923-057734F4B9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47A658-A2B3-4D83-9F8B-D6E33C01F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defRPr/>
            </a:pPr>
            <a:fld id="{149A37A1-C27C-4CF0-91EF-D859E1B337A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10/02/2022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8982FB-2E94-4B31-BA3C-935214C60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4EBE36-BCD2-47DD-9F3A-341C5B501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652C817E-C4EB-47EE-B1FD-53543A4A6CB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987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8.xml"/><Relationship Id="rId18" Type="http://schemas.openxmlformats.org/officeDocument/2006/relationships/vmlDrawing" Target="../drawings/vmlDrawing1.vml"/><Relationship Id="rId26" Type="http://schemas.openxmlformats.org/officeDocument/2006/relationships/tags" Target="../tags/tag8.xml"/><Relationship Id="rId39" Type="http://schemas.openxmlformats.org/officeDocument/2006/relationships/oleObject" Target="../embeddings/oleObject1.bin"/><Relationship Id="rId21" Type="http://schemas.openxmlformats.org/officeDocument/2006/relationships/tags" Target="../tags/tag3.xml"/><Relationship Id="rId34" Type="http://schemas.openxmlformats.org/officeDocument/2006/relationships/tags" Target="../tags/tag16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theme" Target="../theme/theme3.xml"/><Relationship Id="rId25" Type="http://schemas.openxmlformats.org/officeDocument/2006/relationships/tags" Target="../tags/tag7.xml"/><Relationship Id="rId33" Type="http://schemas.openxmlformats.org/officeDocument/2006/relationships/tags" Target="../tags/tag15.xml"/><Relationship Id="rId38" Type="http://schemas.openxmlformats.org/officeDocument/2006/relationships/tags" Target="../tags/tag20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tags" Target="../tags/tag2.xml"/><Relationship Id="rId29" Type="http://schemas.openxmlformats.org/officeDocument/2006/relationships/tags" Target="../tags/tag1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tags" Target="../tags/tag6.xml"/><Relationship Id="rId32" Type="http://schemas.openxmlformats.org/officeDocument/2006/relationships/tags" Target="../tags/tag14.xml"/><Relationship Id="rId37" Type="http://schemas.openxmlformats.org/officeDocument/2006/relationships/tags" Target="../tags/tag19.xml"/><Relationship Id="rId40" Type="http://schemas.openxmlformats.org/officeDocument/2006/relationships/image" Target="../media/image5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tags" Target="../tags/tag5.xml"/><Relationship Id="rId28" Type="http://schemas.openxmlformats.org/officeDocument/2006/relationships/tags" Target="../tags/tag10.xml"/><Relationship Id="rId36" Type="http://schemas.openxmlformats.org/officeDocument/2006/relationships/tags" Target="../tags/tag18.xml"/><Relationship Id="rId10" Type="http://schemas.openxmlformats.org/officeDocument/2006/relationships/slideLayout" Target="../slideLayouts/slideLayout25.xml"/><Relationship Id="rId19" Type="http://schemas.openxmlformats.org/officeDocument/2006/relationships/tags" Target="../tags/tag1.xml"/><Relationship Id="rId31" Type="http://schemas.openxmlformats.org/officeDocument/2006/relationships/tags" Target="../tags/tag13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tags" Target="../tags/tag4.xml"/><Relationship Id="rId27" Type="http://schemas.openxmlformats.org/officeDocument/2006/relationships/tags" Target="../tags/tag9.xml"/><Relationship Id="rId30" Type="http://schemas.openxmlformats.org/officeDocument/2006/relationships/tags" Target="../tags/tag12.xml"/><Relationship Id="rId35" Type="http://schemas.openxmlformats.org/officeDocument/2006/relationships/tags" Target="../tags/tag17.xml"/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ags" Target="../tags/tag98.xml"/><Relationship Id="rId3" Type="http://schemas.openxmlformats.org/officeDocument/2006/relationships/slideLayout" Target="../slideLayouts/slideLayout34.xml"/><Relationship Id="rId7" Type="http://schemas.openxmlformats.org/officeDocument/2006/relationships/vmlDrawing" Target="../drawings/vmlDrawing16.v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theme" Target="../theme/theme4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36.xml"/><Relationship Id="rId10" Type="http://schemas.openxmlformats.org/officeDocument/2006/relationships/image" Target="../media/image17.emf"/><Relationship Id="rId4" Type="http://schemas.openxmlformats.org/officeDocument/2006/relationships/slideLayout" Target="../slideLayouts/slideLayout35.xml"/><Relationship Id="rId9" Type="http://schemas.openxmlformats.org/officeDocument/2006/relationships/oleObject" Target="../embeddings/oleObject16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486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F84FA-B8EB-462F-97BA-032CB76B4E3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 descr="\\nwlondon.local\NWL\Communications\14. Logos, images and photos\Logos\NWLICS\NWL-ICS-logo-high-res.jpg"/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4433" y="6152907"/>
            <a:ext cx="2000251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627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3E0754-CB59-4BB8-ACC4-D83CF7C38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B040E1-551A-42DE-BF9A-AFCED21A49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1C903-50FE-48DA-BCAD-E6713C7F22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>
              <a:defRPr/>
            </a:pPr>
            <a:fld id="{149A37A1-C27C-4CF0-91EF-D859E1B337A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10/02/2022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7F582E-8F11-47A4-8312-10ED873271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BC374-9AC7-4475-89DC-969AEF7D6D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>
              <a:defRPr/>
            </a:pPr>
            <a:fld id="{652C817E-C4EB-47EE-B1FD-53543A4A6CB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38D6AC22-C9B4-4B58-BA56-B46B56E34FA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505621" y="2"/>
            <a:ext cx="1686379" cy="681037"/>
          </a:xfrm>
          <a:prstGeom prst="rect">
            <a:avLst/>
          </a:prstGeom>
        </p:spPr>
      </p:pic>
      <p:pic>
        <p:nvPicPr>
          <p:cNvPr id="8" name="Content Placeholder 16">
            <a:extLst>
              <a:ext uri="{FF2B5EF4-FFF2-40B4-BE49-F238E27FC236}">
                <a16:creationId xmlns:a16="http://schemas.microsoft.com/office/drawing/2014/main" id="{7DE1A572-9F5E-4854-9267-19A5754F063A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6351559"/>
            <a:ext cx="12192000" cy="413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249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6" hidden="1">
            <a:extLst>
              <a:ext uri="{FF2B5EF4-FFF2-40B4-BE49-F238E27FC236}">
                <a16:creationId xmlns:a16="http://schemas.microsoft.com/office/drawing/2014/main" id="{4BC40847-AF8B-4097-9A07-2349A751A05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9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29" name="think-cell Slide" r:id="rId39" imgW="413" imgH="416" progId="TCLayout.ActiveDocument.1">
                  <p:embed/>
                </p:oleObj>
              </mc:Choice>
              <mc:Fallback>
                <p:oleObj name="think-cell Slide" r:id="rId39" imgW="413" imgH="416" progId="TCLayout.ActiveDocument.1">
                  <p:embed/>
                  <p:pic>
                    <p:nvPicPr>
                      <p:cNvPr id="3" name="Object 6" hidden="1">
                        <a:extLst>
                          <a:ext uri="{FF2B5EF4-FFF2-40B4-BE49-F238E27FC236}">
                            <a16:creationId xmlns:a16="http://schemas.microsoft.com/office/drawing/2014/main" id="{4BC40847-AF8B-4097-9A07-2349A751A0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15B28737-798E-48D4-BBDB-8EB35CB9FFFB}"/>
              </a:ext>
            </a:extLst>
          </p:cNvPr>
          <p:cNvSpPr/>
          <p:nvPr userDrawn="1">
            <p:custDataLst>
              <p:tags r:id="rId20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 panose="020B0604020202020204" pitchFamily="34" charset="0"/>
            </a:endParaRPr>
          </a:p>
        </p:txBody>
      </p:sp>
      <p:grpSp>
        <p:nvGrpSpPr>
          <p:cNvPr id="59" name="Grid" hidden="1">
            <a:extLst>
              <a:ext uri="{FF2B5EF4-FFF2-40B4-BE49-F238E27FC236}">
                <a16:creationId xmlns:a16="http://schemas.microsoft.com/office/drawing/2014/main" id="{D35250B8-D61E-4F1A-9ACD-6E1BB958B78E}"/>
              </a:ext>
            </a:extLst>
          </p:cNvPr>
          <p:cNvGrpSpPr/>
          <p:nvPr userDrawn="1"/>
        </p:nvGrpSpPr>
        <p:grpSpPr>
          <a:xfrm>
            <a:off x="0" y="0"/>
            <a:ext cx="12190476" cy="6858000"/>
            <a:chOff x="0" y="0"/>
            <a:chExt cx="12190476" cy="6858000"/>
          </a:xfrm>
        </p:grpSpPr>
        <p:sp>
          <p:nvSpPr>
            <p:cNvPr id="60" name="slide margin">
              <a:extLst>
                <a:ext uri="{FF2B5EF4-FFF2-40B4-BE49-F238E27FC236}">
                  <a16:creationId xmlns:a16="http://schemas.microsoft.com/office/drawing/2014/main" id="{B96EBE04-E01D-4922-8601-F1AD43DC4DA0}"/>
                </a:ext>
              </a:extLst>
            </p:cNvPr>
            <p:cNvSpPr/>
            <p:nvPr/>
          </p:nvSpPr>
          <p:spPr bwMode="invGray">
            <a:xfrm>
              <a:off x="1524" y="0"/>
              <a:ext cx="12188952" cy="6858000"/>
            </a:xfrm>
            <a:custGeom>
              <a:avLst/>
              <a:gdLst>
                <a:gd name="connsiteX0" fmla="*/ 551868 w 12188952"/>
                <a:gd name="connsiteY0" fmla="*/ 1709928 h 6858000"/>
                <a:gd name="connsiteX1" fmla="*/ 551868 w 12188952"/>
                <a:gd name="connsiteY1" fmla="*/ 6217920 h 6858000"/>
                <a:gd name="connsiteX2" fmla="*/ 11636196 w 12188952"/>
                <a:gd name="connsiteY2" fmla="*/ 6217920 h 6858000"/>
                <a:gd name="connsiteX3" fmla="*/ 11636196 w 12188952"/>
                <a:gd name="connsiteY3" fmla="*/ 1709928 h 6858000"/>
                <a:gd name="connsiteX4" fmla="*/ 0 w 12188952"/>
                <a:gd name="connsiteY4" fmla="*/ 0 h 6858000"/>
                <a:gd name="connsiteX5" fmla="*/ 12188952 w 12188952"/>
                <a:gd name="connsiteY5" fmla="*/ 0 h 6858000"/>
                <a:gd name="connsiteX6" fmla="*/ 12188952 w 12188952"/>
                <a:gd name="connsiteY6" fmla="*/ 6858000 h 6858000"/>
                <a:gd name="connsiteX7" fmla="*/ 0 w 12188952"/>
                <a:gd name="connsiteY7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88952" h="6858000">
                  <a:moveTo>
                    <a:pt x="551868" y="1709928"/>
                  </a:moveTo>
                  <a:lnTo>
                    <a:pt x="551868" y="6217920"/>
                  </a:lnTo>
                  <a:lnTo>
                    <a:pt x="11636196" y="6217920"/>
                  </a:lnTo>
                  <a:lnTo>
                    <a:pt x="11636196" y="1709928"/>
                  </a:lnTo>
                  <a:close/>
                  <a:moveTo>
                    <a:pt x="0" y="0"/>
                  </a:moveTo>
                  <a:lnTo>
                    <a:pt x="12188952" y="0"/>
                  </a:lnTo>
                  <a:lnTo>
                    <a:pt x="1218895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0000">
                <a:alpha val="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5CA037B0-2A91-4357-A969-80F65F949266}"/>
                </a:ext>
              </a:extLst>
            </p:cNvPr>
            <p:cNvCxnSpPr/>
            <p:nvPr/>
          </p:nvCxnSpPr>
          <p:spPr bwMode="invGray">
            <a:xfrm>
              <a:off x="859460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E1BD7C67-EF90-4AA0-BA50-51299E7EEE4C}"/>
                </a:ext>
              </a:extLst>
            </p:cNvPr>
            <p:cNvCxnSpPr/>
            <p:nvPr/>
          </p:nvCxnSpPr>
          <p:spPr bwMode="invGray">
            <a:xfrm>
              <a:off x="11332545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7719564A-5227-44A7-ABC0-4C6BBC1E2D6F}"/>
                </a:ext>
              </a:extLst>
            </p:cNvPr>
            <p:cNvCxnSpPr/>
            <p:nvPr/>
          </p:nvCxnSpPr>
          <p:spPr bwMode="invGray">
            <a:xfrm>
              <a:off x="1811559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0FD85D0C-74E8-4603-86B8-FCC481122CE8}"/>
                </a:ext>
              </a:extLst>
            </p:cNvPr>
            <p:cNvCxnSpPr/>
            <p:nvPr/>
          </p:nvCxnSpPr>
          <p:spPr bwMode="invGray">
            <a:xfrm>
              <a:off x="2763658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7F8BF8BD-68B4-4717-8162-382FFCC9BC9A}"/>
                </a:ext>
              </a:extLst>
            </p:cNvPr>
            <p:cNvCxnSpPr/>
            <p:nvPr/>
          </p:nvCxnSpPr>
          <p:spPr bwMode="invGray">
            <a:xfrm>
              <a:off x="3715757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89DB0B65-FCD8-4DD7-833A-DEED6A420E2A}"/>
                </a:ext>
              </a:extLst>
            </p:cNvPr>
            <p:cNvCxnSpPr/>
            <p:nvPr/>
          </p:nvCxnSpPr>
          <p:spPr bwMode="invGray">
            <a:xfrm>
              <a:off x="4667856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18151F3-D51F-4302-95BF-AE8E806F628D}"/>
                </a:ext>
              </a:extLst>
            </p:cNvPr>
            <p:cNvCxnSpPr/>
            <p:nvPr/>
          </p:nvCxnSpPr>
          <p:spPr bwMode="invGray">
            <a:xfrm>
              <a:off x="5619955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35A6B330-5ACC-486B-8131-B7F5407825B2}"/>
                </a:ext>
              </a:extLst>
            </p:cNvPr>
            <p:cNvCxnSpPr/>
            <p:nvPr/>
          </p:nvCxnSpPr>
          <p:spPr bwMode="invGray">
            <a:xfrm>
              <a:off x="6572054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DA5DE7AD-CCFE-4A85-9421-C7CEA9F80DEC}"/>
                </a:ext>
              </a:extLst>
            </p:cNvPr>
            <p:cNvCxnSpPr/>
            <p:nvPr/>
          </p:nvCxnSpPr>
          <p:spPr bwMode="invGray">
            <a:xfrm>
              <a:off x="7524153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6E2A9A81-75D1-41A9-9821-54FC36E753C1}"/>
                </a:ext>
              </a:extLst>
            </p:cNvPr>
            <p:cNvCxnSpPr/>
            <p:nvPr/>
          </p:nvCxnSpPr>
          <p:spPr bwMode="invGray">
            <a:xfrm>
              <a:off x="8476252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6FE52AA-2DD1-4D00-A984-41CDC38B2D7F}"/>
                </a:ext>
              </a:extLst>
            </p:cNvPr>
            <p:cNvCxnSpPr/>
            <p:nvPr/>
          </p:nvCxnSpPr>
          <p:spPr bwMode="invGray">
            <a:xfrm>
              <a:off x="9428351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85C9FC50-7177-43E6-9E56-DC9A2E6B7E6E}"/>
                </a:ext>
              </a:extLst>
            </p:cNvPr>
            <p:cNvCxnSpPr/>
            <p:nvPr/>
          </p:nvCxnSpPr>
          <p:spPr bwMode="invGray">
            <a:xfrm>
              <a:off x="10380450" y="0"/>
              <a:ext cx="0" cy="6858000"/>
            </a:xfrm>
            <a:prstGeom prst="line">
              <a:avLst/>
            </a:prstGeom>
            <a:ln>
              <a:solidFill>
                <a:srgbClr val="19D3C5">
                  <a:alpha val="40000"/>
                </a:srgb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BC97F85A-62E2-4591-B8D0-4F068B177B5D}"/>
                </a:ext>
              </a:extLst>
            </p:cNvPr>
            <p:cNvSpPr/>
            <p:nvPr/>
          </p:nvSpPr>
          <p:spPr bwMode="invGray">
            <a:xfrm>
              <a:off x="1524" y="0"/>
              <a:ext cx="553212" cy="6858000"/>
            </a:xfrm>
            <a:custGeom>
              <a:avLst/>
              <a:gdLst>
                <a:gd name="connsiteX0" fmla="*/ 0 w 553212"/>
                <a:gd name="connsiteY0" fmla="*/ 0 h 6858000"/>
                <a:gd name="connsiteX1" fmla="*/ 553212 w 553212"/>
                <a:gd name="connsiteY1" fmla="*/ 0 h 6858000"/>
                <a:gd name="connsiteX2" fmla="*/ 553212 w 553212"/>
                <a:gd name="connsiteY2" fmla="*/ 6858000 h 6858000"/>
                <a:gd name="connsiteX3" fmla="*/ 0 w 553212"/>
                <a:gd name="connsiteY3" fmla="*/ 6858000 h 6858000"/>
                <a:gd name="connsiteX4" fmla="*/ 0 w 553212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3212" h="6858000">
                  <a:moveTo>
                    <a:pt x="0" y="0"/>
                  </a:moveTo>
                  <a:lnTo>
                    <a:pt x="553212" y="0"/>
                  </a:lnTo>
                  <a:lnTo>
                    <a:pt x="553212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2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7F4B967A-CF91-473D-8A35-2BE771F9F590}"/>
                </a:ext>
              </a:extLst>
            </p:cNvPr>
            <p:cNvSpPr/>
            <p:nvPr/>
          </p:nvSpPr>
          <p:spPr bwMode="invGray">
            <a:xfrm>
              <a:off x="1167385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2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5AC41621-77EA-4492-8E68-0BE34108294A}"/>
                </a:ext>
              </a:extLst>
            </p:cNvPr>
            <p:cNvSpPr/>
            <p:nvPr/>
          </p:nvSpPr>
          <p:spPr bwMode="invGray">
            <a:xfrm>
              <a:off x="2119484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2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31A06AD2-A9EA-45D9-B15C-089884A54107}"/>
                </a:ext>
              </a:extLst>
            </p:cNvPr>
            <p:cNvSpPr/>
            <p:nvPr/>
          </p:nvSpPr>
          <p:spPr bwMode="invGray">
            <a:xfrm>
              <a:off x="3071583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2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3A7B39CC-379F-4224-9E59-81B1690088A0}"/>
                </a:ext>
              </a:extLst>
            </p:cNvPr>
            <p:cNvSpPr/>
            <p:nvPr/>
          </p:nvSpPr>
          <p:spPr bwMode="invGray">
            <a:xfrm>
              <a:off x="4023681" y="0"/>
              <a:ext cx="339450" cy="6858000"/>
            </a:xfrm>
            <a:custGeom>
              <a:avLst/>
              <a:gdLst>
                <a:gd name="connsiteX0" fmla="*/ 0 w 339450"/>
                <a:gd name="connsiteY0" fmla="*/ 0 h 6858000"/>
                <a:gd name="connsiteX1" fmla="*/ 339450 w 339450"/>
                <a:gd name="connsiteY1" fmla="*/ 0 h 6858000"/>
                <a:gd name="connsiteX2" fmla="*/ 339450 w 339450"/>
                <a:gd name="connsiteY2" fmla="*/ 6858000 h 6858000"/>
                <a:gd name="connsiteX3" fmla="*/ 0 w 339450"/>
                <a:gd name="connsiteY3" fmla="*/ 6858000 h 6858000"/>
                <a:gd name="connsiteX4" fmla="*/ 0 w 339450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0" h="6858000">
                  <a:moveTo>
                    <a:pt x="0" y="0"/>
                  </a:moveTo>
                  <a:lnTo>
                    <a:pt x="339450" y="0"/>
                  </a:lnTo>
                  <a:lnTo>
                    <a:pt x="339450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2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F8002ACB-1459-4214-B28A-B38E8A1FF8A6}"/>
                </a:ext>
              </a:extLst>
            </p:cNvPr>
            <p:cNvSpPr/>
            <p:nvPr/>
          </p:nvSpPr>
          <p:spPr bwMode="invGray">
            <a:xfrm>
              <a:off x="4975780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2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71D59E94-AA3C-4DE0-8345-20C71667A205}"/>
                </a:ext>
              </a:extLst>
            </p:cNvPr>
            <p:cNvSpPr/>
            <p:nvPr/>
          </p:nvSpPr>
          <p:spPr bwMode="invGray">
            <a:xfrm>
              <a:off x="5927879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2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5805F09B-786C-43E4-8288-B1AAF94C8ADE}"/>
                </a:ext>
              </a:extLst>
            </p:cNvPr>
            <p:cNvSpPr/>
            <p:nvPr/>
          </p:nvSpPr>
          <p:spPr bwMode="invGray">
            <a:xfrm>
              <a:off x="6879978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2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5FB23B6E-567C-4896-8B32-DA4C452B4AE7}"/>
                </a:ext>
              </a:extLst>
            </p:cNvPr>
            <p:cNvSpPr/>
            <p:nvPr/>
          </p:nvSpPr>
          <p:spPr bwMode="invGray">
            <a:xfrm>
              <a:off x="7832077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2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92231-972E-4476-BAF2-761E10463BA8}"/>
                </a:ext>
              </a:extLst>
            </p:cNvPr>
            <p:cNvSpPr/>
            <p:nvPr/>
          </p:nvSpPr>
          <p:spPr bwMode="invGray">
            <a:xfrm>
              <a:off x="8784176" y="0"/>
              <a:ext cx="339451" cy="6858000"/>
            </a:xfrm>
            <a:custGeom>
              <a:avLst/>
              <a:gdLst>
                <a:gd name="connsiteX0" fmla="*/ 0 w 339451"/>
                <a:gd name="connsiteY0" fmla="*/ 0 h 6858000"/>
                <a:gd name="connsiteX1" fmla="*/ 339451 w 339451"/>
                <a:gd name="connsiteY1" fmla="*/ 0 h 6858000"/>
                <a:gd name="connsiteX2" fmla="*/ 339451 w 339451"/>
                <a:gd name="connsiteY2" fmla="*/ 6858000 h 6858000"/>
                <a:gd name="connsiteX3" fmla="*/ 0 w 339451"/>
                <a:gd name="connsiteY3" fmla="*/ 6858000 h 6858000"/>
                <a:gd name="connsiteX4" fmla="*/ 0 w 339451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1" h="6858000">
                  <a:moveTo>
                    <a:pt x="0" y="0"/>
                  </a:moveTo>
                  <a:lnTo>
                    <a:pt x="339451" y="0"/>
                  </a:lnTo>
                  <a:lnTo>
                    <a:pt x="339451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2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908370B7-3D11-4F78-B977-D8F0DE2694ED}"/>
                </a:ext>
              </a:extLst>
            </p:cNvPr>
            <p:cNvSpPr/>
            <p:nvPr/>
          </p:nvSpPr>
          <p:spPr bwMode="invGray">
            <a:xfrm>
              <a:off x="9736274" y="0"/>
              <a:ext cx="339450" cy="6858000"/>
            </a:xfrm>
            <a:custGeom>
              <a:avLst/>
              <a:gdLst>
                <a:gd name="connsiteX0" fmla="*/ 0 w 339450"/>
                <a:gd name="connsiteY0" fmla="*/ 0 h 6858000"/>
                <a:gd name="connsiteX1" fmla="*/ 339450 w 339450"/>
                <a:gd name="connsiteY1" fmla="*/ 0 h 6858000"/>
                <a:gd name="connsiteX2" fmla="*/ 339450 w 339450"/>
                <a:gd name="connsiteY2" fmla="*/ 6858000 h 6858000"/>
                <a:gd name="connsiteX3" fmla="*/ 0 w 339450"/>
                <a:gd name="connsiteY3" fmla="*/ 6858000 h 6858000"/>
                <a:gd name="connsiteX4" fmla="*/ 0 w 339450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450" h="6858000">
                  <a:moveTo>
                    <a:pt x="0" y="0"/>
                  </a:moveTo>
                  <a:lnTo>
                    <a:pt x="339450" y="0"/>
                  </a:lnTo>
                  <a:lnTo>
                    <a:pt x="339450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2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C11EA99D-D15D-43C2-BF4E-36554B346AB6}"/>
                </a:ext>
              </a:extLst>
            </p:cNvPr>
            <p:cNvSpPr/>
            <p:nvPr/>
          </p:nvSpPr>
          <p:spPr bwMode="invGray">
            <a:xfrm>
              <a:off x="10688372" y="0"/>
              <a:ext cx="336244" cy="6858000"/>
            </a:xfrm>
            <a:custGeom>
              <a:avLst/>
              <a:gdLst>
                <a:gd name="connsiteX0" fmla="*/ 0 w 336244"/>
                <a:gd name="connsiteY0" fmla="*/ 0 h 6858000"/>
                <a:gd name="connsiteX1" fmla="*/ 336244 w 336244"/>
                <a:gd name="connsiteY1" fmla="*/ 0 h 6858000"/>
                <a:gd name="connsiteX2" fmla="*/ 336244 w 336244"/>
                <a:gd name="connsiteY2" fmla="*/ 6858000 h 6858000"/>
                <a:gd name="connsiteX3" fmla="*/ 0 w 336244"/>
                <a:gd name="connsiteY3" fmla="*/ 6858000 h 6858000"/>
                <a:gd name="connsiteX4" fmla="*/ 0 w 336244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244" h="6858000">
                  <a:moveTo>
                    <a:pt x="0" y="0"/>
                  </a:moveTo>
                  <a:lnTo>
                    <a:pt x="336244" y="0"/>
                  </a:lnTo>
                  <a:lnTo>
                    <a:pt x="336244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2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3A72B2F6-0AFF-4E6E-AFFF-60767DB3FA63}"/>
                </a:ext>
              </a:extLst>
            </p:cNvPr>
            <p:cNvSpPr/>
            <p:nvPr/>
          </p:nvSpPr>
          <p:spPr bwMode="invGray">
            <a:xfrm>
              <a:off x="11637264" y="0"/>
              <a:ext cx="553212" cy="6858000"/>
            </a:xfrm>
            <a:custGeom>
              <a:avLst/>
              <a:gdLst>
                <a:gd name="connsiteX0" fmla="*/ 0 w 553212"/>
                <a:gd name="connsiteY0" fmla="*/ 0 h 6858000"/>
                <a:gd name="connsiteX1" fmla="*/ 553212 w 553212"/>
                <a:gd name="connsiteY1" fmla="*/ 0 h 6858000"/>
                <a:gd name="connsiteX2" fmla="*/ 553212 w 553212"/>
                <a:gd name="connsiteY2" fmla="*/ 6858000 h 6858000"/>
                <a:gd name="connsiteX3" fmla="*/ 0 w 553212"/>
                <a:gd name="connsiteY3" fmla="*/ 6858000 h 6858000"/>
                <a:gd name="connsiteX4" fmla="*/ 0 w 553212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3212" h="6858000">
                  <a:moveTo>
                    <a:pt x="0" y="0"/>
                  </a:moveTo>
                  <a:lnTo>
                    <a:pt x="553212" y="0"/>
                  </a:lnTo>
                  <a:lnTo>
                    <a:pt x="553212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2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A68F8E74-3AE4-4AF9-9F36-63344C9076D2}"/>
                </a:ext>
              </a:extLst>
            </p:cNvPr>
            <p:cNvSpPr/>
            <p:nvPr/>
          </p:nvSpPr>
          <p:spPr bwMode="invGray">
            <a:xfrm>
              <a:off x="7219428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2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31D5F169-E1D4-48A3-AE5B-F5F1BEF2E7CF}"/>
                </a:ext>
              </a:extLst>
            </p:cNvPr>
            <p:cNvSpPr/>
            <p:nvPr userDrawn="1"/>
          </p:nvSpPr>
          <p:spPr bwMode="invGray">
            <a:xfrm>
              <a:off x="1506835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2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4230F928-F9B2-4955-9800-74DE09DCE6F2}"/>
                </a:ext>
              </a:extLst>
            </p:cNvPr>
            <p:cNvSpPr/>
            <p:nvPr userDrawn="1"/>
          </p:nvSpPr>
          <p:spPr bwMode="invGray">
            <a:xfrm>
              <a:off x="2458934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2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37C829A9-6808-4531-8C12-A84988E6DEE1}"/>
                </a:ext>
              </a:extLst>
            </p:cNvPr>
            <p:cNvSpPr/>
            <p:nvPr userDrawn="1"/>
          </p:nvSpPr>
          <p:spPr bwMode="invGray">
            <a:xfrm>
              <a:off x="3411033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2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7FA5964C-E9C5-4C2F-BD6E-47BAFB5B6D17}"/>
                </a:ext>
              </a:extLst>
            </p:cNvPr>
            <p:cNvSpPr/>
            <p:nvPr userDrawn="1"/>
          </p:nvSpPr>
          <p:spPr bwMode="invGray">
            <a:xfrm>
              <a:off x="4363132" y="0"/>
              <a:ext cx="609447" cy="6858000"/>
            </a:xfrm>
            <a:custGeom>
              <a:avLst/>
              <a:gdLst>
                <a:gd name="connsiteX0" fmla="*/ 0 w 609447"/>
                <a:gd name="connsiteY0" fmla="*/ 0 h 6858000"/>
                <a:gd name="connsiteX1" fmla="*/ 609447 w 609447"/>
                <a:gd name="connsiteY1" fmla="*/ 0 h 6858000"/>
                <a:gd name="connsiteX2" fmla="*/ 609447 w 609447"/>
                <a:gd name="connsiteY2" fmla="*/ 6858000 h 6858000"/>
                <a:gd name="connsiteX3" fmla="*/ 0 w 609447"/>
                <a:gd name="connsiteY3" fmla="*/ 6858000 h 6858000"/>
                <a:gd name="connsiteX4" fmla="*/ 0 w 609447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7" h="6858000">
                  <a:moveTo>
                    <a:pt x="0" y="0"/>
                  </a:moveTo>
                  <a:lnTo>
                    <a:pt x="609447" y="0"/>
                  </a:lnTo>
                  <a:lnTo>
                    <a:pt x="609447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2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3C168D8D-76CE-4BE5-BE95-79B96300EA3F}"/>
                </a:ext>
              </a:extLst>
            </p:cNvPr>
            <p:cNvSpPr/>
            <p:nvPr userDrawn="1"/>
          </p:nvSpPr>
          <p:spPr bwMode="invGray">
            <a:xfrm>
              <a:off x="5315230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2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6749465C-813A-45F9-8C3E-5D06C8584929}"/>
                </a:ext>
              </a:extLst>
            </p:cNvPr>
            <p:cNvSpPr/>
            <p:nvPr userDrawn="1"/>
          </p:nvSpPr>
          <p:spPr bwMode="invGray">
            <a:xfrm>
              <a:off x="6267329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2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53894C26-2473-4C24-B082-48DD1E92241C}"/>
                </a:ext>
              </a:extLst>
            </p:cNvPr>
            <p:cNvSpPr/>
            <p:nvPr userDrawn="1"/>
          </p:nvSpPr>
          <p:spPr bwMode="invGray">
            <a:xfrm>
              <a:off x="8171527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2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BFDA0320-8435-46CA-B1B3-5203F54A419F}"/>
                </a:ext>
              </a:extLst>
            </p:cNvPr>
            <p:cNvSpPr/>
            <p:nvPr userDrawn="1"/>
          </p:nvSpPr>
          <p:spPr bwMode="invGray">
            <a:xfrm>
              <a:off x="9123626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2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A42721E4-5D12-459C-AC2E-7CE148AF9062}"/>
                </a:ext>
              </a:extLst>
            </p:cNvPr>
            <p:cNvSpPr/>
            <p:nvPr userDrawn="1"/>
          </p:nvSpPr>
          <p:spPr bwMode="invGray">
            <a:xfrm>
              <a:off x="10075725" y="0"/>
              <a:ext cx="609447" cy="6858000"/>
            </a:xfrm>
            <a:custGeom>
              <a:avLst/>
              <a:gdLst>
                <a:gd name="connsiteX0" fmla="*/ 0 w 609447"/>
                <a:gd name="connsiteY0" fmla="*/ 0 h 6858000"/>
                <a:gd name="connsiteX1" fmla="*/ 609447 w 609447"/>
                <a:gd name="connsiteY1" fmla="*/ 0 h 6858000"/>
                <a:gd name="connsiteX2" fmla="*/ 609447 w 609447"/>
                <a:gd name="connsiteY2" fmla="*/ 6858000 h 6858000"/>
                <a:gd name="connsiteX3" fmla="*/ 0 w 609447"/>
                <a:gd name="connsiteY3" fmla="*/ 6858000 h 6858000"/>
                <a:gd name="connsiteX4" fmla="*/ 0 w 609447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7" h="6858000">
                  <a:moveTo>
                    <a:pt x="0" y="0"/>
                  </a:moveTo>
                  <a:lnTo>
                    <a:pt x="609447" y="0"/>
                  </a:lnTo>
                  <a:lnTo>
                    <a:pt x="609447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2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8BF7D46B-3779-49D0-BCB4-F2DCE091958D}"/>
                </a:ext>
              </a:extLst>
            </p:cNvPr>
            <p:cNvSpPr/>
            <p:nvPr userDrawn="1"/>
          </p:nvSpPr>
          <p:spPr bwMode="invGray">
            <a:xfrm>
              <a:off x="11027826" y="0"/>
              <a:ext cx="609438" cy="6858000"/>
            </a:xfrm>
            <a:custGeom>
              <a:avLst/>
              <a:gdLst>
                <a:gd name="connsiteX0" fmla="*/ 0 w 609438"/>
                <a:gd name="connsiteY0" fmla="*/ 0 h 6858000"/>
                <a:gd name="connsiteX1" fmla="*/ 609438 w 609438"/>
                <a:gd name="connsiteY1" fmla="*/ 0 h 6858000"/>
                <a:gd name="connsiteX2" fmla="*/ 609438 w 609438"/>
                <a:gd name="connsiteY2" fmla="*/ 6858000 h 6858000"/>
                <a:gd name="connsiteX3" fmla="*/ 0 w 609438"/>
                <a:gd name="connsiteY3" fmla="*/ 6858000 h 6858000"/>
                <a:gd name="connsiteX4" fmla="*/ 0 w 60943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38" h="6858000">
                  <a:moveTo>
                    <a:pt x="0" y="0"/>
                  </a:moveTo>
                  <a:lnTo>
                    <a:pt x="609438" y="0"/>
                  </a:lnTo>
                  <a:lnTo>
                    <a:pt x="60943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2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634464F0-BD7F-4488-85F0-EC20C24BECAA}"/>
                </a:ext>
              </a:extLst>
            </p:cNvPr>
            <p:cNvSpPr/>
            <p:nvPr userDrawn="1"/>
          </p:nvSpPr>
          <p:spPr bwMode="invGray">
            <a:xfrm>
              <a:off x="554736" y="0"/>
              <a:ext cx="609448" cy="6858000"/>
            </a:xfrm>
            <a:custGeom>
              <a:avLst/>
              <a:gdLst>
                <a:gd name="connsiteX0" fmla="*/ 0 w 609448"/>
                <a:gd name="connsiteY0" fmla="*/ 0 h 6858000"/>
                <a:gd name="connsiteX1" fmla="*/ 609448 w 609448"/>
                <a:gd name="connsiteY1" fmla="*/ 0 h 6858000"/>
                <a:gd name="connsiteX2" fmla="*/ 609448 w 609448"/>
                <a:gd name="connsiteY2" fmla="*/ 6858000 h 6858000"/>
                <a:gd name="connsiteX3" fmla="*/ 0 w 609448"/>
                <a:gd name="connsiteY3" fmla="*/ 6858000 h 6858000"/>
                <a:gd name="connsiteX4" fmla="*/ 0 w 609448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448" h="6858000">
                  <a:moveTo>
                    <a:pt x="0" y="0"/>
                  </a:moveTo>
                  <a:lnTo>
                    <a:pt x="609448" y="0"/>
                  </a:lnTo>
                  <a:lnTo>
                    <a:pt x="609448" y="6858000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68572" tIns="34286" rIns="68572" bIns="342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2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82B54541-0CDD-4724-8101-AABFF1207033}"/>
                </a:ext>
              </a:extLst>
            </p:cNvPr>
            <p:cNvCxnSpPr/>
            <p:nvPr userDrawn="1"/>
          </p:nvCxnSpPr>
          <p:spPr bwMode="invGray">
            <a:xfrm>
              <a:off x="0" y="62179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45070398-8D55-4EE2-8CA4-47428E2AF03F}"/>
                </a:ext>
              </a:extLst>
            </p:cNvPr>
            <p:cNvCxnSpPr/>
            <p:nvPr userDrawn="1"/>
          </p:nvCxnSpPr>
          <p:spPr bwMode="invGray">
            <a:xfrm>
              <a:off x="0" y="31089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42166891-56D0-4EBC-B681-501401DEF9D4}"/>
                </a:ext>
              </a:extLst>
            </p:cNvPr>
            <p:cNvCxnSpPr/>
            <p:nvPr userDrawn="1"/>
          </p:nvCxnSpPr>
          <p:spPr bwMode="invGray">
            <a:xfrm>
              <a:off x="0" y="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C13A87E3-D106-41FF-A8CD-C27DABF0103D}"/>
                </a:ext>
              </a:extLst>
            </p:cNvPr>
            <p:cNvCxnSpPr/>
            <p:nvPr userDrawn="1"/>
          </p:nvCxnSpPr>
          <p:spPr bwMode="invGray">
            <a:xfrm>
              <a:off x="0" y="124358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2164477D-838D-4C70-ADD7-37AD79A844AA}"/>
                </a:ext>
              </a:extLst>
            </p:cNvPr>
            <p:cNvCxnSpPr/>
            <p:nvPr userDrawn="1"/>
          </p:nvCxnSpPr>
          <p:spPr bwMode="invGray">
            <a:xfrm>
              <a:off x="0" y="93268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72B193C0-8980-4BB2-8E91-7A1C9ABE0B6C}"/>
                </a:ext>
              </a:extLst>
            </p:cNvPr>
            <p:cNvCxnSpPr/>
            <p:nvPr userDrawn="1"/>
          </p:nvCxnSpPr>
          <p:spPr bwMode="invGray">
            <a:xfrm>
              <a:off x="0" y="186537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C1A94AAA-1D98-4233-842E-2A2F52812358}"/>
                </a:ext>
              </a:extLst>
            </p:cNvPr>
            <p:cNvCxnSpPr/>
            <p:nvPr userDrawn="1"/>
          </p:nvCxnSpPr>
          <p:spPr bwMode="invGray">
            <a:xfrm>
              <a:off x="0" y="155448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E21F2B43-A2DC-42F4-8EA4-A8A4DA6D6FA7}"/>
                </a:ext>
              </a:extLst>
            </p:cNvPr>
            <p:cNvCxnSpPr/>
            <p:nvPr userDrawn="1"/>
          </p:nvCxnSpPr>
          <p:spPr bwMode="invGray">
            <a:xfrm>
              <a:off x="0" y="248716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A60F0923-6896-405D-AD16-F097448F3E3D}"/>
                </a:ext>
              </a:extLst>
            </p:cNvPr>
            <p:cNvCxnSpPr/>
            <p:nvPr userDrawn="1"/>
          </p:nvCxnSpPr>
          <p:spPr bwMode="invGray">
            <a:xfrm>
              <a:off x="0" y="217627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BC70D5B1-47D7-451F-B83A-973A26731A22}"/>
                </a:ext>
              </a:extLst>
            </p:cNvPr>
            <p:cNvCxnSpPr/>
            <p:nvPr userDrawn="1"/>
          </p:nvCxnSpPr>
          <p:spPr bwMode="invGray">
            <a:xfrm>
              <a:off x="0" y="310896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3FD9A464-81FE-4829-A1C5-5CCEE42448B3}"/>
                </a:ext>
              </a:extLst>
            </p:cNvPr>
            <p:cNvCxnSpPr/>
            <p:nvPr userDrawn="1"/>
          </p:nvCxnSpPr>
          <p:spPr bwMode="invGray">
            <a:xfrm>
              <a:off x="0" y="279806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8F55CAB0-53A2-417F-9F66-C0437933E98B}"/>
                </a:ext>
              </a:extLst>
            </p:cNvPr>
            <p:cNvCxnSpPr/>
            <p:nvPr userDrawn="1"/>
          </p:nvCxnSpPr>
          <p:spPr bwMode="invGray">
            <a:xfrm>
              <a:off x="0" y="373075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1547EE77-7495-47CB-BEC9-D5C742DF2B2C}"/>
                </a:ext>
              </a:extLst>
            </p:cNvPr>
            <p:cNvCxnSpPr/>
            <p:nvPr userDrawn="1"/>
          </p:nvCxnSpPr>
          <p:spPr bwMode="invGray">
            <a:xfrm>
              <a:off x="0" y="341985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CA942184-696A-4A78-BB9D-3D619B990987}"/>
                </a:ext>
              </a:extLst>
            </p:cNvPr>
            <p:cNvCxnSpPr/>
            <p:nvPr userDrawn="1"/>
          </p:nvCxnSpPr>
          <p:spPr bwMode="invGray">
            <a:xfrm>
              <a:off x="0" y="435254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1B5F4EE6-4D4C-4488-80DE-36C83D540765}"/>
                </a:ext>
              </a:extLst>
            </p:cNvPr>
            <p:cNvCxnSpPr/>
            <p:nvPr userDrawn="1"/>
          </p:nvCxnSpPr>
          <p:spPr bwMode="invGray">
            <a:xfrm>
              <a:off x="0" y="404164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CD3A42E3-1ED2-4BBE-8B0B-CEA491522F0A}"/>
                </a:ext>
              </a:extLst>
            </p:cNvPr>
            <p:cNvCxnSpPr/>
            <p:nvPr userDrawn="1"/>
          </p:nvCxnSpPr>
          <p:spPr bwMode="invGray">
            <a:xfrm>
              <a:off x="0" y="497433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94162AD8-9037-4220-B19F-7B3A0F44E941}"/>
                </a:ext>
              </a:extLst>
            </p:cNvPr>
            <p:cNvCxnSpPr/>
            <p:nvPr userDrawn="1"/>
          </p:nvCxnSpPr>
          <p:spPr bwMode="invGray">
            <a:xfrm>
              <a:off x="0" y="466344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4C20FB70-03E4-4D7E-BA41-546EAAB33089}"/>
                </a:ext>
              </a:extLst>
            </p:cNvPr>
            <p:cNvCxnSpPr/>
            <p:nvPr userDrawn="1"/>
          </p:nvCxnSpPr>
          <p:spPr bwMode="invGray">
            <a:xfrm>
              <a:off x="0" y="559612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A84D3C92-FDAE-47DB-9457-A9B216922E98}"/>
                </a:ext>
              </a:extLst>
            </p:cNvPr>
            <p:cNvCxnSpPr/>
            <p:nvPr userDrawn="1"/>
          </p:nvCxnSpPr>
          <p:spPr bwMode="invGray">
            <a:xfrm>
              <a:off x="0" y="528523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B5DF0860-265F-4ABC-9F65-0C1D385DAA19}"/>
                </a:ext>
              </a:extLst>
            </p:cNvPr>
            <p:cNvCxnSpPr/>
            <p:nvPr userDrawn="1"/>
          </p:nvCxnSpPr>
          <p:spPr bwMode="invGray">
            <a:xfrm>
              <a:off x="0" y="621792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D878D1D5-E6E5-4FA6-AF6E-95E8AF796777}"/>
                </a:ext>
              </a:extLst>
            </p:cNvPr>
            <p:cNvCxnSpPr/>
            <p:nvPr userDrawn="1"/>
          </p:nvCxnSpPr>
          <p:spPr bwMode="invGray">
            <a:xfrm>
              <a:off x="0" y="590702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E11FF29A-4B39-4335-9BD5-ED902309BF79}"/>
                </a:ext>
              </a:extLst>
            </p:cNvPr>
            <p:cNvCxnSpPr/>
            <p:nvPr userDrawn="1"/>
          </p:nvCxnSpPr>
          <p:spPr bwMode="invGray">
            <a:xfrm>
              <a:off x="0" y="652881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3A82A803-5E70-4523-9F20-67F308765C7E}"/>
                </a:ext>
              </a:extLst>
            </p:cNvPr>
            <p:cNvCxnSpPr/>
            <p:nvPr userDrawn="1"/>
          </p:nvCxnSpPr>
          <p:spPr bwMode="invGray">
            <a:xfrm>
              <a:off x="0" y="77724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B4208CB2-5882-4416-87C9-284BDAF3367A}"/>
                </a:ext>
              </a:extLst>
            </p:cNvPr>
            <p:cNvCxnSpPr/>
            <p:nvPr userDrawn="1"/>
          </p:nvCxnSpPr>
          <p:spPr bwMode="invGray">
            <a:xfrm>
              <a:off x="0" y="46634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BD4116CD-6422-4E26-9703-D3F7C10FCD56}"/>
                </a:ext>
              </a:extLst>
            </p:cNvPr>
            <p:cNvCxnSpPr/>
            <p:nvPr userDrawn="1"/>
          </p:nvCxnSpPr>
          <p:spPr bwMode="invGray">
            <a:xfrm>
              <a:off x="0" y="15544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31AB3A35-E2FF-4178-896B-F08E77092825}"/>
                </a:ext>
              </a:extLst>
            </p:cNvPr>
            <p:cNvCxnSpPr/>
            <p:nvPr userDrawn="1"/>
          </p:nvCxnSpPr>
          <p:spPr bwMode="invGray">
            <a:xfrm>
              <a:off x="0" y="139903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2179C539-DD6F-48AA-8F80-27BC682014AF}"/>
                </a:ext>
              </a:extLst>
            </p:cNvPr>
            <p:cNvCxnSpPr/>
            <p:nvPr userDrawn="1"/>
          </p:nvCxnSpPr>
          <p:spPr bwMode="invGray">
            <a:xfrm>
              <a:off x="0" y="108813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2784004E-3271-4D1C-B1EA-CA1E334E0D03}"/>
                </a:ext>
              </a:extLst>
            </p:cNvPr>
            <p:cNvCxnSpPr/>
            <p:nvPr userDrawn="1"/>
          </p:nvCxnSpPr>
          <p:spPr bwMode="invGray">
            <a:xfrm>
              <a:off x="0" y="202082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3657725E-FBF6-491D-9BA1-E6A9727F4F2D}"/>
                </a:ext>
              </a:extLst>
            </p:cNvPr>
            <p:cNvCxnSpPr/>
            <p:nvPr userDrawn="1"/>
          </p:nvCxnSpPr>
          <p:spPr bwMode="invGray">
            <a:xfrm>
              <a:off x="0" y="170992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31244567-76A7-47AF-9353-403D05D533F0}"/>
                </a:ext>
              </a:extLst>
            </p:cNvPr>
            <p:cNvCxnSpPr/>
            <p:nvPr userDrawn="1"/>
          </p:nvCxnSpPr>
          <p:spPr bwMode="invGray">
            <a:xfrm>
              <a:off x="0" y="264261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EEC47A2A-ED3B-4AD0-ACD5-F8ED92644229}"/>
                </a:ext>
              </a:extLst>
            </p:cNvPr>
            <p:cNvCxnSpPr/>
            <p:nvPr userDrawn="1"/>
          </p:nvCxnSpPr>
          <p:spPr bwMode="invGray">
            <a:xfrm>
              <a:off x="0" y="233172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0F3E01E5-F569-4020-BCB0-083537701AB0}"/>
                </a:ext>
              </a:extLst>
            </p:cNvPr>
            <p:cNvCxnSpPr/>
            <p:nvPr userDrawn="1"/>
          </p:nvCxnSpPr>
          <p:spPr bwMode="invGray">
            <a:xfrm>
              <a:off x="0" y="326440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71121A42-5912-44C8-B9A3-FDEC8EA70284}"/>
                </a:ext>
              </a:extLst>
            </p:cNvPr>
            <p:cNvCxnSpPr/>
            <p:nvPr userDrawn="1"/>
          </p:nvCxnSpPr>
          <p:spPr bwMode="invGray">
            <a:xfrm>
              <a:off x="0" y="295351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659B1DE7-25C8-4743-8284-FA656D339F55}"/>
                </a:ext>
              </a:extLst>
            </p:cNvPr>
            <p:cNvCxnSpPr/>
            <p:nvPr userDrawn="1"/>
          </p:nvCxnSpPr>
          <p:spPr bwMode="invGray">
            <a:xfrm>
              <a:off x="0" y="388620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526249F1-59FB-44FC-8AF9-D7F90AFBEE2C}"/>
                </a:ext>
              </a:extLst>
            </p:cNvPr>
            <p:cNvCxnSpPr/>
            <p:nvPr userDrawn="1"/>
          </p:nvCxnSpPr>
          <p:spPr bwMode="invGray">
            <a:xfrm>
              <a:off x="0" y="357530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E6D42779-D977-4405-A149-D8DE5B52134A}"/>
                </a:ext>
              </a:extLst>
            </p:cNvPr>
            <p:cNvCxnSpPr/>
            <p:nvPr userDrawn="1"/>
          </p:nvCxnSpPr>
          <p:spPr bwMode="invGray">
            <a:xfrm>
              <a:off x="0" y="450799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27EE8A2F-6AD9-4AE7-B04B-7892891F84AC}"/>
                </a:ext>
              </a:extLst>
            </p:cNvPr>
            <p:cNvCxnSpPr/>
            <p:nvPr userDrawn="1"/>
          </p:nvCxnSpPr>
          <p:spPr bwMode="invGray">
            <a:xfrm>
              <a:off x="0" y="419709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B8F4A59A-16C3-4C3A-AB79-FE22721EA641}"/>
                </a:ext>
              </a:extLst>
            </p:cNvPr>
            <p:cNvCxnSpPr/>
            <p:nvPr userDrawn="1"/>
          </p:nvCxnSpPr>
          <p:spPr bwMode="invGray">
            <a:xfrm>
              <a:off x="0" y="512978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5CA3A6CC-1A49-42F6-A318-99D9224BDC91}"/>
                </a:ext>
              </a:extLst>
            </p:cNvPr>
            <p:cNvCxnSpPr/>
            <p:nvPr userDrawn="1"/>
          </p:nvCxnSpPr>
          <p:spPr bwMode="invGray">
            <a:xfrm>
              <a:off x="0" y="481888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2DC3484E-5EF8-49C4-B1F6-75C854D50C80}"/>
                </a:ext>
              </a:extLst>
            </p:cNvPr>
            <p:cNvCxnSpPr/>
            <p:nvPr userDrawn="1"/>
          </p:nvCxnSpPr>
          <p:spPr bwMode="invGray">
            <a:xfrm>
              <a:off x="0" y="5751576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33461A54-E77E-414D-B7E0-7364070D9566}"/>
                </a:ext>
              </a:extLst>
            </p:cNvPr>
            <p:cNvCxnSpPr/>
            <p:nvPr userDrawn="1"/>
          </p:nvCxnSpPr>
          <p:spPr bwMode="invGray">
            <a:xfrm>
              <a:off x="0" y="5440680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29C48517-171B-43FD-A41C-58C9B531BDB5}"/>
                </a:ext>
              </a:extLst>
            </p:cNvPr>
            <p:cNvCxnSpPr/>
            <p:nvPr userDrawn="1"/>
          </p:nvCxnSpPr>
          <p:spPr bwMode="invGray">
            <a:xfrm>
              <a:off x="0" y="6373368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F429932A-1238-48FC-B171-20A3AA531D40}"/>
                </a:ext>
              </a:extLst>
            </p:cNvPr>
            <p:cNvCxnSpPr/>
            <p:nvPr userDrawn="1"/>
          </p:nvCxnSpPr>
          <p:spPr bwMode="invGray">
            <a:xfrm>
              <a:off x="0" y="6062472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7BED7651-AF04-41D4-9476-5A43476D85BB}"/>
                </a:ext>
              </a:extLst>
            </p:cNvPr>
            <p:cNvCxnSpPr/>
            <p:nvPr userDrawn="1"/>
          </p:nvCxnSpPr>
          <p:spPr bwMode="invGray">
            <a:xfrm>
              <a:off x="0" y="6684264"/>
              <a:ext cx="12188952" cy="0"/>
            </a:xfrm>
            <a:prstGeom prst="line">
              <a:avLst/>
            </a:prstGeom>
            <a:ln w="6350">
              <a:solidFill>
                <a:srgbClr val="19D3C5">
                  <a:alpha val="20000"/>
                </a:srgb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main body box">
              <a:extLst>
                <a:ext uri="{FF2B5EF4-FFF2-40B4-BE49-F238E27FC236}">
                  <a16:creationId xmlns:a16="http://schemas.microsoft.com/office/drawing/2014/main" id="{100DE417-9DB9-4840-8370-B716FFA27760}"/>
                </a:ext>
              </a:extLst>
            </p:cNvPr>
            <p:cNvSpPr/>
            <p:nvPr userDrawn="1"/>
          </p:nvSpPr>
          <p:spPr bwMode="invGray">
            <a:xfrm>
              <a:off x="382016" y="1401262"/>
              <a:ext cx="11462676" cy="4661210"/>
            </a:xfrm>
            <a:prstGeom prst="rect">
              <a:avLst/>
            </a:prstGeom>
            <a:noFill/>
            <a:ln w="12700">
              <a:solidFill>
                <a:srgbClr val="19D3C5">
                  <a:alpha val="50000"/>
                </a:srgbClr>
              </a:solidFill>
            </a:ln>
          </p:spPr>
          <p:txBody>
            <a:bodyPr vert="horz" wrap="square" lIns="68572" tIns="34286" rIns="68572" bIns="34286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2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B93A1E2B-8C80-482F-83BE-384344D09839}"/>
                </a:ext>
              </a:extLst>
            </p:cNvPr>
            <p:cNvCxnSpPr>
              <a:cxnSpLocks/>
            </p:cNvCxnSpPr>
            <p:nvPr userDrawn="1"/>
          </p:nvCxnSpPr>
          <p:spPr bwMode="invGray">
            <a:xfrm>
              <a:off x="382016" y="1863471"/>
              <a:ext cx="11462676" cy="0"/>
            </a:xfrm>
            <a:prstGeom prst="line">
              <a:avLst/>
            </a:prstGeom>
            <a:noFill/>
            <a:ln w="12700">
              <a:solidFill>
                <a:srgbClr val="19D3C5">
                  <a:alpha val="50000"/>
                </a:srgbClr>
              </a:solidFill>
            </a:ln>
          </p:spPr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BEAB22C5-0A46-4041-9158-6DC76EA2F350}"/>
                </a:ext>
              </a:extLst>
            </p:cNvPr>
            <p:cNvCxnSpPr/>
            <p:nvPr userDrawn="1"/>
          </p:nvCxnSpPr>
          <p:spPr bwMode="invGray">
            <a:xfrm>
              <a:off x="554736" y="1397128"/>
              <a:ext cx="11082528" cy="0"/>
            </a:xfrm>
            <a:prstGeom prst="line">
              <a:avLst/>
            </a:prstGeom>
            <a:noFill/>
            <a:ln w="12700">
              <a:solidFill>
                <a:srgbClr val="19D3C5">
                  <a:alpha val="50000"/>
                </a:srgbClr>
              </a:solidFill>
            </a:ln>
          </p:spPr>
        </p:cxnSp>
      </p:grpSp>
      <p:sp>
        <p:nvSpPr>
          <p:cNvPr id="16" name="4. Footnote" hidden="1">
            <a:extLst>
              <a:ext uri="{FF2B5EF4-FFF2-40B4-BE49-F238E27FC236}">
                <a16:creationId xmlns:a16="http://schemas.microsoft.com/office/drawing/2014/main" id="{772E4927-517C-4D61-9929-9FFDE5F31A03}"/>
              </a:ext>
            </a:extLst>
          </p:cNvPr>
          <p:cNvSpPr txBox="1"/>
          <p:nvPr userDrawn="1">
            <p:custDataLst>
              <p:tags r:id="rId21"/>
            </p:custDataLst>
          </p:nvPr>
        </p:nvSpPr>
        <p:spPr>
          <a:xfrm>
            <a:off x="382016" y="6084891"/>
            <a:ext cx="7278624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>
            <a:defPPr>
              <a:defRPr lang="en-US"/>
            </a:defPPr>
            <a:lvl1pPr marL="203200" marR="0" lvl="0" indent="-212725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cs typeface="Arial" panose="020B0604020202020204" pitchFamily="34" charset="0"/>
              </a:defRPr>
            </a:lvl1pPr>
          </a:lstStyle>
          <a:p>
            <a:pPr marL="203200" marR="0" lvl="0" indent="-2127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Footnotes</a:t>
            </a:r>
          </a:p>
        </p:txBody>
      </p:sp>
      <p:sp>
        <p:nvSpPr>
          <p:cNvPr id="57" name="2. Slide Title">
            <a:extLst>
              <a:ext uri="{FF2B5EF4-FFF2-40B4-BE49-F238E27FC236}">
                <a16:creationId xmlns:a16="http://schemas.microsoft.com/office/drawing/2014/main" id="{98FF70AE-7EF6-4E5B-9FFE-B44C852C9FBA}"/>
              </a:ext>
            </a:extLst>
          </p:cNvPr>
          <p:cNvSpPr>
            <a:spLocks noGrp="1"/>
          </p:cNvSpPr>
          <p:nvPr>
            <p:ph type="title"/>
            <p:custDataLst>
              <p:tags r:id="rId22"/>
            </p:custDataLst>
          </p:nvPr>
        </p:nvSpPr>
        <p:spPr>
          <a:xfrm>
            <a:off x="382016" y="332985"/>
            <a:ext cx="8436888" cy="369332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ticker" hidden="1">
            <a:extLst>
              <a:ext uri="{FF2B5EF4-FFF2-40B4-BE49-F238E27FC236}">
                <a16:creationId xmlns:a16="http://schemas.microsoft.com/office/drawing/2014/main" id="{F9BB011A-568C-4B05-AE57-EB000B2FD8BB}"/>
              </a:ext>
            </a:extLst>
          </p:cNvPr>
          <p:cNvSpPr txBox="1"/>
          <p:nvPr userDrawn="1"/>
        </p:nvSpPr>
        <p:spPr>
          <a:xfrm>
            <a:off x="382016" y="994492"/>
            <a:ext cx="450444" cy="123111"/>
          </a:xfrm>
          <a:prstGeom prst="rect">
            <a:avLst/>
          </a:prstGeom>
          <a:noFill/>
          <a:ln w="6350">
            <a:noFill/>
            <a:miter lim="800000"/>
          </a:ln>
        </p:spPr>
        <p:txBody>
          <a:bodyPr vert="horz" wrap="none" lIns="0" tIns="0" rIns="0" bIns="0" rtlCol="0">
            <a:spAutoFit/>
          </a:bodyPr>
          <a:lstStyle>
            <a:defPPr>
              <a:defRPr lang="en-US"/>
            </a:defPPr>
            <a:lvl1pPr>
              <a:spcBef>
                <a:spcPts val="300"/>
              </a:spcBef>
              <a:spcAft>
                <a:spcPts val="300"/>
              </a:spcAft>
              <a:buNone/>
              <a:defRPr sz="800" b="1" cap="all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STICKER</a:t>
            </a:r>
          </a:p>
        </p:txBody>
      </p:sp>
      <p:sp>
        <p:nvSpPr>
          <p:cNvPr id="169" name="ACET" hidden="1">
            <a:extLst>
              <a:ext uri="{FF2B5EF4-FFF2-40B4-BE49-F238E27FC236}">
                <a16:creationId xmlns:a16="http://schemas.microsoft.com/office/drawing/2014/main" id="{62CF7362-20CB-4908-AFFE-D4E2B9A5DF3B}"/>
              </a:ext>
            </a:extLst>
          </p:cNvPr>
          <p:cNvSpPr txBox="1"/>
          <p:nvPr userDrawn="1">
            <p:custDataLst>
              <p:tags r:id="rId23"/>
            </p:custDataLst>
          </p:nvPr>
        </p:nvSpPr>
        <p:spPr>
          <a:xfrm>
            <a:off x="5987738" y="2170800"/>
            <a:ext cx="3049253" cy="5693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egoe UI" panose="020B0502040204020203" pitchFamily="34" charset="0"/>
              <a:buChar char="​"/>
              <a:defRPr sz="1600" b="1">
                <a:cs typeface="Arial" panose="020B0604020202020204" pitchFamily="34" charset="0"/>
              </a:defRPr>
            </a:lvl1pPr>
            <a:lvl2pPr marL="228600" lvl="1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10000"/>
              <a:buFont typeface="Wingdings" panose="05000000000000000000" pitchFamily="2" charset="2"/>
              <a:buChar char=""/>
              <a:defRPr sz="1600"/>
            </a:lvl2pPr>
            <a:lvl3pPr marL="442913" lvl="2" indent="-21431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10000"/>
              <a:buFont typeface="Arial" panose="020B0604020202020204" pitchFamily="34" charset="0"/>
              <a:buChar char="‒"/>
              <a:defRPr sz="1600"/>
            </a:lvl3pPr>
            <a:lvl4pPr marL="598488" lvl="3" indent="-1524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600"/>
            </a:lvl4pPr>
            <a:lvl5pPr marL="817563" lvl="4" indent="-1476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̶"/>
              <a:defRPr sz="1600"/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egoe UI" panose="020B0502040204020203" pitchFamily="34" charset="0"/>
              <a:buChar char="​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Above Chart Exhibit Title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egoe UI" panose="020B0502040204020203" pitchFamily="34" charset="0"/>
              <a:buChar char="​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Unit of Measure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1F3293-4EFE-461D-940D-7EE66BAE3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2016" y="2170800"/>
            <a:ext cx="3157811" cy="1384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70" name="LegendLines" hidden="1">
            <a:extLst>
              <a:ext uri="{FF2B5EF4-FFF2-40B4-BE49-F238E27FC236}">
                <a16:creationId xmlns:a16="http://schemas.microsoft.com/office/drawing/2014/main" id="{A7CF08AC-6FAE-4FCF-9693-315C06E39091}"/>
              </a:ext>
            </a:extLst>
          </p:cNvPr>
          <p:cNvGrpSpPr/>
          <p:nvPr userDrawn="1"/>
        </p:nvGrpSpPr>
        <p:grpSpPr>
          <a:xfrm>
            <a:off x="10317304" y="3150223"/>
            <a:ext cx="1319960" cy="958286"/>
            <a:chOff x="10162879" y="3243772"/>
            <a:chExt cx="1319960" cy="958286"/>
          </a:xfrm>
        </p:grpSpPr>
        <p:sp>
          <p:nvSpPr>
            <p:cNvPr id="171" name="Legend1">
              <a:extLst>
                <a:ext uri="{FF2B5EF4-FFF2-40B4-BE49-F238E27FC236}">
                  <a16:creationId xmlns:a16="http://schemas.microsoft.com/office/drawing/2014/main" id="{5CA98577-B386-4569-AB0E-D4EA87253DA4}"/>
                </a:ext>
              </a:extLst>
            </p:cNvPr>
            <p:cNvSpPr txBox="1"/>
            <p:nvPr/>
          </p:nvSpPr>
          <p:spPr>
            <a:xfrm>
              <a:off x="10886522" y="3243772"/>
              <a:ext cx="596317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Legend</a:t>
              </a:r>
            </a:p>
          </p:txBody>
        </p:sp>
        <p:sp>
          <p:nvSpPr>
            <p:cNvPr id="172" name="Legend2">
              <a:extLst>
                <a:ext uri="{FF2B5EF4-FFF2-40B4-BE49-F238E27FC236}">
                  <a16:creationId xmlns:a16="http://schemas.microsoft.com/office/drawing/2014/main" id="{3A62A676-A25E-42D0-880A-9DBE700B239E}"/>
                </a:ext>
              </a:extLst>
            </p:cNvPr>
            <p:cNvSpPr txBox="1"/>
            <p:nvPr/>
          </p:nvSpPr>
          <p:spPr>
            <a:xfrm>
              <a:off x="10886522" y="3615193"/>
              <a:ext cx="596317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Legend</a:t>
              </a:r>
            </a:p>
          </p:txBody>
        </p:sp>
        <p:sp>
          <p:nvSpPr>
            <p:cNvPr id="173" name="Legend3">
              <a:extLst>
                <a:ext uri="{FF2B5EF4-FFF2-40B4-BE49-F238E27FC236}">
                  <a16:creationId xmlns:a16="http://schemas.microsoft.com/office/drawing/2014/main" id="{5CDD3142-1287-4C80-961C-8703533044F8}"/>
                </a:ext>
              </a:extLst>
            </p:cNvPr>
            <p:cNvSpPr txBox="1"/>
            <p:nvPr/>
          </p:nvSpPr>
          <p:spPr>
            <a:xfrm>
              <a:off x="10886522" y="3986614"/>
              <a:ext cx="596317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Legend</a:t>
              </a:r>
            </a:p>
          </p:txBody>
        </p:sp>
        <p:sp>
          <p:nvSpPr>
            <p:cNvPr id="174" name="LineLegend3">
              <a:extLst>
                <a:ext uri="{FF2B5EF4-FFF2-40B4-BE49-F238E27FC236}">
                  <a16:creationId xmlns:a16="http://schemas.microsoft.com/office/drawing/2014/main" id="{92575892-571E-431F-8CC7-A1D8EDA9A915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0162879" y="4092784"/>
              <a:ext cx="457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5" name="LineLegend2">
              <a:extLst>
                <a:ext uri="{FF2B5EF4-FFF2-40B4-BE49-F238E27FC236}">
                  <a16:creationId xmlns:a16="http://schemas.microsoft.com/office/drawing/2014/main" id="{5ED663E6-8398-449A-BB4D-3B6C8F74B39D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0162879" y="3719425"/>
              <a:ext cx="457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6" name="LineLegend1">
              <a:extLst>
                <a:ext uri="{FF2B5EF4-FFF2-40B4-BE49-F238E27FC236}">
                  <a16:creationId xmlns:a16="http://schemas.microsoft.com/office/drawing/2014/main" id="{99C6A417-D5A4-441A-A448-D5FBCC69848E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0162879" y="3351494"/>
              <a:ext cx="457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77" name="LegendMoons" hidden="1">
            <a:extLst>
              <a:ext uri="{FF2B5EF4-FFF2-40B4-BE49-F238E27FC236}">
                <a16:creationId xmlns:a16="http://schemas.microsoft.com/office/drawing/2014/main" id="{64BED792-B868-42E8-81AD-BD3F8DD3E5D2}"/>
              </a:ext>
            </a:extLst>
          </p:cNvPr>
          <p:cNvGrpSpPr/>
          <p:nvPr userDrawn="1"/>
        </p:nvGrpSpPr>
        <p:grpSpPr>
          <a:xfrm>
            <a:off x="10688315" y="1145373"/>
            <a:ext cx="948949" cy="1731859"/>
            <a:chOff x="7723680" y="1702457"/>
            <a:chExt cx="948949" cy="1731859"/>
          </a:xfrm>
        </p:grpSpPr>
        <p:sp>
          <p:nvSpPr>
            <p:cNvPr id="178" name="Legend1">
              <a:extLst>
                <a:ext uri="{FF2B5EF4-FFF2-40B4-BE49-F238E27FC236}">
                  <a16:creationId xmlns:a16="http://schemas.microsoft.com/office/drawing/2014/main" id="{6FE753B7-EDF1-4A8E-A6A3-2D1C5B266B00}"/>
                </a:ext>
              </a:extLst>
            </p:cNvPr>
            <p:cNvSpPr txBox="1"/>
            <p:nvPr/>
          </p:nvSpPr>
          <p:spPr>
            <a:xfrm>
              <a:off x="8076312" y="1709816"/>
              <a:ext cx="596317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Legend</a:t>
              </a:r>
            </a:p>
          </p:txBody>
        </p:sp>
        <p:sp>
          <p:nvSpPr>
            <p:cNvPr id="186" name="Legend2">
              <a:extLst>
                <a:ext uri="{FF2B5EF4-FFF2-40B4-BE49-F238E27FC236}">
                  <a16:creationId xmlns:a16="http://schemas.microsoft.com/office/drawing/2014/main" id="{D1F2AE42-EFF8-461A-B787-4D0E90BD019A}"/>
                </a:ext>
              </a:extLst>
            </p:cNvPr>
            <p:cNvSpPr txBox="1"/>
            <p:nvPr/>
          </p:nvSpPr>
          <p:spPr>
            <a:xfrm>
              <a:off x="8076312" y="2085275"/>
              <a:ext cx="596317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Legend</a:t>
              </a:r>
            </a:p>
          </p:txBody>
        </p:sp>
        <p:sp>
          <p:nvSpPr>
            <p:cNvPr id="198" name="Legend3">
              <a:extLst>
                <a:ext uri="{FF2B5EF4-FFF2-40B4-BE49-F238E27FC236}">
                  <a16:creationId xmlns:a16="http://schemas.microsoft.com/office/drawing/2014/main" id="{80E6160F-06C8-4D0C-BE08-CFDE23F3E932}"/>
                </a:ext>
              </a:extLst>
            </p:cNvPr>
            <p:cNvSpPr txBox="1"/>
            <p:nvPr/>
          </p:nvSpPr>
          <p:spPr>
            <a:xfrm>
              <a:off x="8076312" y="2460734"/>
              <a:ext cx="596317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Legend</a:t>
              </a:r>
            </a:p>
          </p:txBody>
        </p:sp>
        <p:sp>
          <p:nvSpPr>
            <p:cNvPr id="199" name="Legend4">
              <a:extLst>
                <a:ext uri="{FF2B5EF4-FFF2-40B4-BE49-F238E27FC236}">
                  <a16:creationId xmlns:a16="http://schemas.microsoft.com/office/drawing/2014/main" id="{07FF479A-51D0-4DA9-B0CE-52804ADAEF07}"/>
                </a:ext>
              </a:extLst>
            </p:cNvPr>
            <p:cNvSpPr txBox="1"/>
            <p:nvPr/>
          </p:nvSpPr>
          <p:spPr>
            <a:xfrm>
              <a:off x="8076312" y="2836193"/>
              <a:ext cx="596317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Legend</a:t>
              </a:r>
            </a:p>
          </p:txBody>
        </p:sp>
        <p:sp>
          <p:nvSpPr>
            <p:cNvPr id="200" name="Legend5">
              <a:extLst>
                <a:ext uri="{FF2B5EF4-FFF2-40B4-BE49-F238E27FC236}">
                  <a16:creationId xmlns:a16="http://schemas.microsoft.com/office/drawing/2014/main" id="{8D531B20-E718-4F2A-AA39-3515E685A35B}"/>
                </a:ext>
              </a:extLst>
            </p:cNvPr>
            <p:cNvSpPr txBox="1"/>
            <p:nvPr/>
          </p:nvSpPr>
          <p:spPr>
            <a:xfrm>
              <a:off x="8076312" y="3211654"/>
              <a:ext cx="596317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Legend</a:t>
              </a:r>
            </a:p>
          </p:txBody>
        </p:sp>
        <p:grpSp>
          <p:nvGrpSpPr>
            <p:cNvPr id="201" name="MoonLegend1">
              <a:extLst>
                <a:ext uri="{FF2B5EF4-FFF2-40B4-BE49-F238E27FC236}">
                  <a16:creationId xmlns:a16="http://schemas.microsoft.com/office/drawing/2014/main" id="{FF135417-EDA0-4289-9644-CCE2EB2DFB3D}"/>
                </a:ext>
              </a:extLst>
            </p:cNvPr>
            <p:cNvGrpSpPr>
              <a:grpSpLocks noChangeAspect="1"/>
            </p:cNvGrpSpPr>
            <p:nvPr>
              <p:custDataLst>
                <p:tags r:id="rId24"/>
              </p:custDataLst>
            </p:nvPr>
          </p:nvGrpSpPr>
          <p:grpSpPr>
            <a:xfrm>
              <a:off x="7723680" y="1702457"/>
              <a:ext cx="228600" cy="228600"/>
              <a:chOff x="762000" y="1270000"/>
              <a:chExt cx="254000" cy="254000"/>
            </a:xfrm>
          </p:grpSpPr>
          <p:sp>
            <p:nvSpPr>
              <p:cNvPr id="214" name="Oval 213">
                <a:extLst>
                  <a:ext uri="{FF2B5EF4-FFF2-40B4-BE49-F238E27FC236}">
                    <a16:creationId xmlns:a16="http://schemas.microsoft.com/office/drawing/2014/main" id="{03EF3250-BDDB-4AF4-850D-218EFC1680D2}"/>
                  </a:ext>
                </a:extLst>
              </p:cNvPr>
              <p:cNvSpPr/>
              <p:nvPr>
                <p:custDataLst>
                  <p:tags r:id="rId37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5" name="Arc 214">
                <a:extLst>
                  <a:ext uri="{FF2B5EF4-FFF2-40B4-BE49-F238E27FC236}">
                    <a16:creationId xmlns:a16="http://schemas.microsoft.com/office/drawing/2014/main" id="{F3A6347B-30BB-4968-9B68-CFC7976D1798}"/>
                  </a:ext>
                </a:extLst>
              </p:cNvPr>
              <p:cNvSpPr/>
              <p:nvPr>
                <p:custDataLst>
                  <p:tags r:id="rId38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t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202" name="MoonLegend2">
              <a:extLst>
                <a:ext uri="{FF2B5EF4-FFF2-40B4-BE49-F238E27FC236}">
                  <a16:creationId xmlns:a16="http://schemas.microsoft.com/office/drawing/2014/main" id="{A06D8259-AC81-4066-A6B8-1F88A01E8715}"/>
                </a:ext>
              </a:extLst>
            </p:cNvPr>
            <p:cNvGrpSpPr>
              <a:grpSpLocks noChangeAspect="1"/>
            </p:cNvGrpSpPr>
            <p:nvPr>
              <p:custDataLst>
                <p:tags r:id="rId25"/>
              </p:custDataLst>
            </p:nvPr>
          </p:nvGrpSpPr>
          <p:grpSpPr>
            <a:xfrm>
              <a:off x="7723680" y="2078270"/>
              <a:ext cx="228600" cy="228600"/>
              <a:chOff x="762000" y="1270000"/>
              <a:chExt cx="254000" cy="254000"/>
            </a:xfrm>
          </p:grpSpPr>
          <p:sp>
            <p:nvSpPr>
              <p:cNvPr id="212" name="Oval 211">
                <a:extLst>
                  <a:ext uri="{FF2B5EF4-FFF2-40B4-BE49-F238E27FC236}">
                    <a16:creationId xmlns:a16="http://schemas.microsoft.com/office/drawing/2014/main" id="{91D2DFAC-148D-4EB8-9F6C-1D14EA799DD9}"/>
                  </a:ext>
                </a:extLst>
              </p:cNvPr>
              <p:cNvSpPr/>
              <p:nvPr>
                <p:custDataLst>
                  <p:tags r:id="rId35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3" name="Arc 212">
                <a:extLst>
                  <a:ext uri="{FF2B5EF4-FFF2-40B4-BE49-F238E27FC236}">
                    <a16:creationId xmlns:a16="http://schemas.microsoft.com/office/drawing/2014/main" id="{684F5EFC-1767-4190-AAD6-7A06D607558D}"/>
                  </a:ext>
                </a:extLst>
              </p:cNvPr>
              <p:cNvSpPr/>
              <p:nvPr>
                <p:custDataLst>
                  <p:tags r:id="rId36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t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203" name="MoonLegend3">
              <a:extLst>
                <a:ext uri="{FF2B5EF4-FFF2-40B4-BE49-F238E27FC236}">
                  <a16:creationId xmlns:a16="http://schemas.microsoft.com/office/drawing/2014/main" id="{573950CF-6634-4A6B-8BAA-493BBD487C07}"/>
                </a:ext>
              </a:extLst>
            </p:cNvPr>
            <p:cNvGrpSpPr>
              <a:grpSpLocks noChangeAspect="1"/>
            </p:cNvGrpSpPr>
            <p:nvPr>
              <p:custDataLst>
                <p:tags r:id="rId26"/>
              </p:custDataLst>
            </p:nvPr>
          </p:nvGrpSpPr>
          <p:grpSpPr>
            <a:xfrm>
              <a:off x="7723680" y="2454085"/>
              <a:ext cx="228600" cy="228600"/>
              <a:chOff x="762000" y="1270000"/>
              <a:chExt cx="254000" cy="254000"/>
            </a:xfrm>
          </p:grpSpPr>
          <p:sp>
            <p:nvSpPr>
              <p:cNvPr id="210" name="Oval 209">
                <a:extLst>
                  <a:ext uri="{FF2B5EF4-FFF2-40B4-BE49-F238E27FC236}">
                    <a16:creationId xmlns:a16="http://schemas.microsoft.com/office/drawing/2014/main" id="{FF1E7C09-2D78-4FEF-A2A2-087B680475EF}"/>
                  </a:ext>
                </a:extLst>
              </p:cNvPr>
              <p:cNvSpPr/>
              <p:nvPr>
                <p:custDataLst>
                  <p:tags r:id="rId33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11" name="Arc 210">
                <a:extLst>
                  <a:ext uri="{FF2B5EF4-FFF2-40B4-BE49-F238E27FC236}">
                    <a16:creationId xmlns:a16="http://schemas.microsoft.com/office/drawing/2014/main" id="{371294D2-4B37-4538-B3F8-DAB937E401AF}"/>
                  </a:ext>
                </a:extLst>
              </p:cNvPr>
              <p:cNvSpPr/>
              <p:nvPr>
                <p:custDataLst>
                  <p:tags r:id="rId34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t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204" name="MoonLegend4">
              <a:extLst>
                <a:ext uri="{FF2B5EF4-FFF2-40B4-BE49-F238E27FC236}">
                  <a16:creationId xmlns:a16="http://schemas.microsoft.com/office/drawing/2014/main" id="{FB6E8A35-1C53-438C-A512-595E6BB8459F}"/>
                </a:ext>
              </a:extLst>
            </p:cNvPr>
            <p:cNvGrpSpPr>
              <a:grpSpLocks noChangeAspect="1"/>
            </p:cNvGrpSpPr>
            <p:nvPr>
              <p:custDataLst>
                <p:tags r:id="rId27"/>
              </p:custDataLst>
            </p:nvPr>
          </p:nvGrpSpPr>
          <p:grpSpPr>
            <a:xfrm>
              <a:off x="7723680" y="2829900"/>
              <a:ext cx="228600" cy="228600"/>
              <a:chOff x="762000" y="1270000"/>
              <a:chExt cx="254000" cy="254000"/>
            </a:xfrm>
          </p:grpSpPr>
          <p:sp>
            <p:nvSpPr>
              <p:cNvPr id="208" name="Oval 207">
                <a:extLst>
                  <a:ext uri="{FF2B5EF4-FFF2-40B4-BE49-F238E27FC236}">
                    <a16:creationId xmlns:a16="http://schemas.microsoft.com/office/drawing/2014/main" id="{2D7FE586-37C8-4EC9-87AC-779C4EDDFDA0}"/>
                  </a:ext>
                </a:extLst>
              </p:cNvPr>
              <p:cNvSpPr/>
              <p:nvPr>
                <p:custDataLst>
                  <p:tags r:id="rId31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9" name="Arc 208">
                <a:extLst>
                  <a:ext uri="{FF2B5EF4-FFF2-40B4-BE49-F238E27FC236}">
                    <a16:creationId xmlns:a16="http://schemas.microsoft.com/office/drawing/2014/main" id="{8ED97294-9BEA-4A39-B161-262206762FFE}"/>
                  </a:ext>
                </a:extLst>
              </p:cNvPr>
              <p:cNvSpPr/>
              <p:nvPr>
                <p:custDataLst>
                  <p:tags r:id="rId32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t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205" name="MoonLegend5">
              <a:extLst>
                <a:ext uri="{FF2B5EF4-FFF2-40B4-BE49-F238E27FC236}">
                  <a16:creationId xmlns:a16="http://schemas.microsoft.com/office/drawing/2014/main" id="{E1486518-CEAB-4BAF-B232-2B4E1884F1CD}"/>
                </a:ext>
              </a:extLst>
            </p:cNvPr>
            <p:cNvGrpSpPr>
              <a:grpSpLocks noChangeAspect="1"/>
            </p:cNvGrpSpPr>
            <p:nvPr>
              <p:custDataLst>
                <p:tags r:id="rId28"/>
              </p:custDataLst>
            </p:nvPr>
          </p:nvGrpSpPr>
          <p:grpSpPr>
            <a:xfrm>
              <a:off x="7723680" y="3205716"/>
              <a:ext cx="228600" cy="228600"/>
              <a:chOff x="762000" y="1270000"/>
              <a:chExt cx="254000" cy="254000"/>
            </a:xfrm>
          </p:grpSpPr>
          <p:sp>
            <p:nvSpPr>
              <p:cNvPr id="206" name="Oval 205">
                <a:extLst>
                  <a:ext uri="{FF2B5EF4-FFF2-40B4-BE49-F238E27FC236}">
                    <a16:creationId xmlns:a16="http://schemas.microsoft.com/office/drawing/2014/main" id="{B0683042-B698-4DB4-9AC8-7B548541837F}"/>
                  </a:ext>
                </a:extLst>
              </p:cNvPr>
              <p:cNvSpPr/>
              <p:nvPr>
                <p:custDataLst>
                  <p:tags r:id="rId29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ellipse">
                <a:avLst/>
              </a:prstGeom>
              <a:solidFill>
                <a:srgbClr val="D0D0D0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7" name="Arc 206">
                <a:extLst>
                  <a:ext uri="{FF2B5EF4-FFF2-40B4-BE49-F238E27FC236}">
                    <a16:creationId xmlns:a16="http://schemas.microsoft.com/office/drawing/2014/main" id="{30AE91C0-8146-4B05-B721-01832038C078}"/>
                  </a:ext>
                </a:extLst>
              </p:cNvPr>
              <p:cNvSpPr/>
              <p:nvPr>
                <p:custDataLst>
                  <p:tags r:id="rId30"/>
                </p:custDataLst>
              </p:nvPr>
            </p:nvSpPr>
            <p:spPr>
              <a:xfrm>
                <a:off x="762000" y="1270000"/>
                <a:ext cx="254000" cy="25400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t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16" name="LegendBoxes" hidden="1">
            <a:extLst>
              <a:ext uri="{FF2B5EF4-FFF2-40B4-BE49-F238E27FC236}">
                <a16:creationId xmlns:a16="http://schemas.microsoft.com/office/drawing/2014/main" id="{F19E7DF6-F517-47E3-B223-DD3794FD2E65}"/>
              </a:ext>
            </a:extLst>
          </p:cNvPr>
          <p:cNvGrpSpPr/>
          <p:nvPr userDrawn="1"/>
        </p:nvGrpSpPr>
        <p:grpSpPr>
          <a:xfrm>
            <a:off x="10714801" y="4381500"/>
            <a:ext cx="922463" cy="1717282"/>
            <a:chOff x="10652400" y="4322824"/>
            <a:chExt cx="922463" cy="1717282"/>
          </a:xfrm>
        </p:grpSpPr>
        <p:sp>
          <p:nvSpPr>
            <p:cNvPr id="217" name="RectangleLegend1">
              <a:extLst>
                <a:ext uri="{FF2B5EF4-FFF2-40B4-BE49-F238E27FC236}">
                  <a16:creationId xmlns:a16="http://schemas.microsoft.com/office/drawing/2014/main" id="{CC35EE87-B76A-40C5-A317-AEACF1D7640C}"/>
                </a:ext>
              </a:extLst>
            </p:cNvPr>
            <p:cNvSpPr/>
            <p:nvPr/>
          </p:nvSpPr>
          <p:spPr>
            <a:xfrm>
              <a:off x="10652400" y="4344182"/>
              <a:ext cx="172729" cy="172729"/>
            </a:xfrm>
            <a:prstGeom prst="rect">
              <a:avLst/>
            </a:prstGeom>
            <a:solidFill>
              <a:schemeClr val="accent1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8" name="RectangleLegend2">
              <a:extLst>
                <a:ext uri="{FF2B5EF4-FFF2-40B4-BE49-F238E27FC236}">
                  <a16:creationId xmlns:a16="http://schemas.microsoft.com/office/drawing/2014/main" id="{56EEC1DB-7D8C-4329-BEC6-819B3FA98C5F}"/>
                </a:ext>
              </a:extLst>
            </p:cNvPr>
            <p:cNvSpPr/>
            <p:nvPr/>
          </p:nvSpPr>
          <p:spPr>
            <a:xfrm>
              <a:off x="10652400" y="4723680"/>
              <a:ext cx="172729" cy="172729"/>
            </a:xfrm>
            <a:prstGeom prst="rect">
              <a:avLst/>
            </a:prstGeom>
            <a:solidFill>
              <a:schemeClr val="accent2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9" name="RectangleLegend3">
              <a:extLst>
                <a:ext uri="{FF2B5EF4-FFF2-40B4-BE49-F238E27FC236}">
                  <a16:creationId xmlns:a16="http://schemas.microsoft.com/office/drawing/2014/main" id="{22E43479-20E8-41DC-9EC9-6214E5C8CE06}"/>
                </a:ext>
              </a:extLst>
            </p:cNvPr>
            <p:cNvSpPr/>
            <p:nvPr/>
          </p:nvSpPr>
          <p:spPr>
            <a:xfrm>
              <a:off x="10652400" y="5097276"/>
              <a:ext cx="172729" cy="172729"/>
            </a:xfrm>
            <a:prstGeom prst="rect">
              <a:avLst/>
            </a:prstGeom>
            <a:solidFill>
              <a:schemeClr val="accent3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0" name="RectangleLegend4">
              <a:extLst>
                <a:ext uri="{FF2B5EF4-FFF2-40B4-BE49-F238E27FC236}">
                  <a16:creationId xmlns:a16="http://schemas.microsoft.com/office/drawing/2014/main" id="{0EDBF957-EF88-4BCF-91B7-1B75448A9C00}"/>
                </a:ext>
              </a:extLst>
            </p:cNvPr>
            <p:cNvSpPr/>
            <p:nvPr/>
          </p:nvSpPr>
          <p:spPr>
            <a:xfrm>
              <a:off x="10652400" y="5470872"/>
              <a:ext cx="172729" cy="172729"/>
            </a:xfrm>
            <a:prstGeom prst="rect">
              <a:avLst/>
            </a:prstGeom>
            <a:solidFill>
              <a:schemeClr val="accent4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1" name="RectangleLegend5">
              <a:extLst>
                <a:ext uri="{FF2B5EF4-FFF2-40B4-BE49-F238E27FC236}">
                  <a16:creationId xmlns:a16="http://schemas.microsoft.com/office/drawing/2014/main" id="{D1EB84DF-CBD2-42A0-9E15-6A9973FAAD25}"/>
                </a:ext>
              </a:extLst>
            </p:cNvPr>
            <p:cNvSpPr/>
            <p:nvPr/>
          </p:nvSpPr>
          <p:spPr>
            <a:xfrm>
              <a:off x="10652400" y="5844468"/>
              <a:ext cx="172729" cy="172729"/>
            </a:xfrm>
            <a:prstGeom prst="rect">
              <a:avLst/>
            </a:prstGeom>
            <a:solidFill>
              <a:schemeClr val="accent5"/>
            </a:solidFill>
            <a:ln w="635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2" name="Legend1">
              <a:extLst>
                <a:ext uri="{FF2B5EF4-FFF2-40B4-BE49-F238E27FC236}">
                  <a16:creationId xmlns:a16="http://schemas.microsoft.com/office/drawing/2014/main" id="{1016E086-75BB-4589-9972-99558D4944B9}"/>
                </a:ext>
              </a:extLst>
            </p:cNvPr>
            <p:cNvSpPr txBox="1"/>
            <p:nvPr/>
          </p:nvSpPr>
          <p:spPr>
            <a:xfrm>
              <a:off x="10978546" y="4322824"/>
              <a:ext cx="596317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Legend</a:t>
              </a:r>
            </a:p>
          </p:txBody>
        </p:sp>
        <p:sp>
          <p:nvSpPr>
            <p:cNvPr id="223" name="Legend2">
              <a:extLst>
                <a:ext uri="{FF2B5EF4-FFF2-40B4-BE49-F238E27FC236}">
                  <a16:creationId xmlns:a16="http://schemas.microsoft.com/office/drawing/2014/main" id="{7B4F2351-E975-4979-94A0-57C34433C52A}"/>
                </a:ext>
              </a:extLst>
            </p:cNvPr>
            <p:cNvSpPr txBox="1"/>
            <p:nvPr/>
          </p:nvSpPr>
          <p:spPr>
            <a:xfrm>
              <a:off x="10978546" y="4702322"/>
              <a:ext cx="596317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Legend</a:t>
              </a:r>
            </a:p>
          </p:txBody>
        </p:sp>
        <p:sp>
          <p:nvSpPr>
            <p:cNvPr id="224" name="Legend3">
              <a:extLst>
                <a:ext uri="{FF2B5EF4-FFF2-40B4-BE49-F238E27FC236}">
                  <a16:creationId xmlns:a16="http://schemas.microsoft.com/office/drawing/2014/main" id="{03C1E086-12E5-45F6-9960-80B47ED962C3}"/>
                </a:ext>
              </a:extLst>
            </p:cNvPr>
            <p:cNvSpPr txBox="1"/>
            <p:nvPr/>
          </p:nvSpPr>
          <p:spPr>
            <a:xfrm>
              <a:off x="10978546" y="5081820"/>
              <a:ext cx="596317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Legend</a:t>
              </a:r>
            </a:p>
          </p:txBody>
        </p:sp>
        <p:sp>
          <p:nvSpPr>
            <p:cNvPr id="225" name="Legend4">
              <a:extLst>
                <a:ext uri="{FF2B5EF4-FFF2-40B4-BE49-F238E27FC236}">
                  <a16:creationId xmlns:a16="http://schemas.microsoft.com/office/drawing/2014/main" id="{01108041-0045-49F4-98E8-DA7BDB75D0DA}"/>
                </a:ext>
              </a:extLst>
            </p:cNvPr>
            <p:cNvSpPr txBox="1"/>
            <p:nvPr/>
          </p:nvSpPr>
          <p:spPr>
            <a:xfrm>
              <a:off x="10978546" y="5453241"/>
              <a:ext cx="596317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Legend</a:t>
              </a:r>
            </a:p>
          </p:txBody>
        </p:sp>
        <p:sp>
          <p:nvSpPr>
            <p:cNvPr id="226" name="Legend5">
              <a:extLst>
                <a:ext uri="{FF2B5EF4-FFF2-40B4-BE49-F238E27FC236}">
                  <a16:creationId xmlns:a16="http://schemas.microsoft.com/office/drawing/2014/main" id="{2BFE0092-2848-47B1-988F-287F33A86B9C}"/>
                </a:ext>
              </a:extLst>
            </p:cNvPr>
            <p:cNvSpPr txBox="1"/>
            <p:nvPr/>
          </p:nvSpPr>
          <p:spPr>
            <a:xfrm>
              <a:off x="10978545" y="5824662"/>
              <a:ext cx="596317" cy="21544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lIns="0" tIns="0" rIns="0" bIns="0" rtlCol="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Legend</a:t>
              </a:r>
            </a:p>
          </p:txBody>
        </p:sp>
      </p:grpSp>
      <p:sp>
        <p:nvSpPr>
          <p:cNvPr id="179" name="Footer Placeholder 4">
            <a:extLst>
              <a:ext uri="{FF2B5EF4-FFF2-40B4-BE49-F238E27FC236}">
                <a16:creationId xmlns:a16="http://schemas.microsoft.com/office/drawing/2014/main" id="{01BFA9A4-D7B2-432C-9FF1-8D8BA5A1E48D}"/>
              </a:ext>
            </a:extLst>
          </p:cNvPr>
          <p:cNvSpPr txBox="1">
            <a:spLocks/>
          </p:cNvSpPr>
          <p:nvPr userDrawn="1"/>
        </p:nvSpPr>
        <p:spPr>
          <a:xfrm>
            <a:off x="8712683" y="6531840"/>
            <a:ext cx="33629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OFFICIAL SENSITIVE: COMMERCIAL. DRAFT</a:t>
            </a:r>
          </a:p>
        </p:txBody>
      </p:sp>
    </p:spTree>
    <p:extLst>
      <p:ext uri="{BB962C8B-B14F-4D97-AF65-F5344CB8AC3E}">
        <p14:creationId xmlns:p14="http://schemas.microsoft.com/office/powerpoint/2010/main" val="3650996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  <p:sldLayoutId id="2147483848" r:id="rId13"/>
    <p:sldLayoutId id="2147483849" r:id="rId14"/>
    <p:sldLayoutId id="2147483851" r:id="rId15"/>
    <p:sldLayoutId id="2147483852" r:id="rId16"/>
  </p:sldLayoutIdLst>
  <p:hf sldNum="0"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2400" b="0" kern="1200" spc="0" baseline="0" dirty="0">
          <a:ln w="6350" cap="flat">
            <a:noFill/>
            <a:miter lim="800000"/>
          </a:ln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>
          <a:schemeClr val="tx1"/>
        </a:buClr>
        <a:buSzPct val="100000"/>
        <a:buFont typeface="Segoe UI" panose="020B0502040204020203" pitchFamily="34" charset="0"/>
        <a:buChar char="​"/>
        <a:defRPr lang="en-US" sz="1600" kern="1200" dirty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228600" indent="-225425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chemeClr val="tx2"/>
        </a:buClr>
        <a:buSzPct val="110000"/>
        <a:buFont typeface="Wingdings" panose="05000000000000000000" pitchFamily="2" charset="2"/>
        <a:buChar char="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442913" indent="-214313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chemeClr val="tx2"/>
        </a:buClr>
        <a:buSzPct val="110000"/>
        <a:buFont typeface="Arial" panose="020B0604020202020204" pitchFamily="34" charset="0"/>
        <a:buChar char="‒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598488" indent="-15240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chemeClr val="tx2"/>
        </a:buClr>
        <a:buSzPct val="100000"/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817563" indent="-147638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chemeClr val="tx2"/>
        </a:buClr>
        <a:buSzPct val="100000"/>
        <a:buFont typeface="Arial" panose="020B0604020202020204" pitchFamily="34" charset="0"/>
        <a:buChar char="̶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1085850" indent="-17145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SzPct val="100000"/>
        <a:buFont typeface="Arial" panose="020B0604020202020204" pitchFamily="34" charset="0"/>
        <a:buChar char="▫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6pPr>
      <a:lvl7pPr marL="1085850" indent="-17145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SzPct val="100000"/>
        <a:buFont typeface="Arial" panose="020B0604020202020204" pitchFamily="34" charset="0"/>
        <a:buChar char="▫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7pPr>
      <a:lvl8pPr marL="1085850" indent="-17145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SzPct val="100000"/>
        <a:buFont typeface="Arial" panose="020B0604020202020204" pitchFamily="34" charset="0"/>
        <a:buChar char="▫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8pPr>
      <a:lvl9pPr marL="1085850" indent="-17145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SzPct val="100000"/>
        <a:buFont typeface="Arial" panose="020B0604020202020204" pitchFamily="34" charset="0"/>
        <a:buChar char="▫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8">
          <p15:clr>
            <a:srgbClr val="5ACBF0"/>
          </p15:clr>
        </p15:guide>
        <p15:guide id="2" orient="horz" pos="3912">
          <p15:clr>
            <a:srgbClr val="5ACBF0"/>
          </p15:clr>
        </p15:guide>
        <p15:guide id="3" orient="horz" pos="1075">
          <p15:clr>
            <a:srgbClr val="F26B43"/>
          </p15:clr>
        </p15:guide>
        <p15:guide id="4" pos="7329">
          <p15:clr>
            <a:srgbClr val="F26B43"/>
          </p15:clr>
        </p15:guide>
        <p15:guide id="5" pos="345">
          <p15:clr>
            <a:srgbClr val="F26B43"/>
          </p15:clr>
        </p15:guide>
        <p15:guide id="6" orient="horz" pos="4063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ADDC3B44-F2C0-4A96-A5BA-AEFFE70AEE0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8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8" name="think-cell Slide" r:id="rId9" imgW="530" imgH="531" progId="TCLayout.ActiveDocument.1">
                  <p:embed/>
                </p:oleObj>
              </mc:Choice>
              <mc:Fallback>
                <p:oleObj name="think-cell Slide" r:id="rId9" imgW="530" imgH="531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ADDC3B44-F2C0-4A96-A5BA-AEFFE70AEE0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486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F84FA-B8EB-462F-97BA-032CB76B4E3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 descr="\\nwlondon.local\NWL\Communications\14. Logos, images and photos\Logos\NWLICS\NWL-ICS-logo-high-res.jpg"/>
          <p:cNvPicPr/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4433" y="6152907"/>
            <a:ext cx="2000251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4890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1.safelinks.protection.outlook.com/?url=https://www.gov.uk/government/publications/covid-19-vaccination-resources-for-children-aged-5-to-11-years&amp;data=04|01|Jenny.Solomons@harrow.gov.uk|3999401d15ed4e8a83d708d9ea1533eb|d2c39953a8db4c3c97f2d2dc76fb3e2c|1|0|637798199052548652|Unknown|TWFpbGZsb3d8eyJWIjoiMC4wLjAwMDAiLCJQIjoiV2luMzIiLCJBTiI6Ik1haWwiLCJXVCI6Mn0%3D|3000&amp;sdata=dReNQtY41Ibmfcanu1OtD4ZQ%2BybO8b00i/25FQLc%2BMc%3D&amp;reserved=0" TargetMode="External"/><Relationship Id="rId2" Type="http://schemas.openxmlformats.org/officeDocument/2006/relationships/hyperlink" Target="https://eur01.safelinks.protection.outlook.com/?url=https://www.nwlondonccg.nhs.uk/coronavirus/vaccine-centres/approved-vaccination-sites-children-and-young-people&amp;data=04|01|Jenny.Solomons@harrow.gov.uk|3999401d15ed4e8a83d708d9ea1533eb|d2c39953a8db4c3c97f2d2dc76fb3e2c|1|0|637798199052548652|Unknown|TWFpbGZsb3d8eyJWIjoiMC4wLjAwMDAiLCJQIjoiV2luMzIiLCJBTiI6Ik1haWwiLCJXVCI6Mn0%3D|3000&amp;sdata=bmU/pgruMvAfOnLSCvkiRAMLbQxPMN9ccLfaE81wnX4%3D&amp;reserved=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Harrow Vaccination Update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Isha Coombes – Borough Director </a:t>
            </a:r>
          </a:p>
          <a:p>
            <a:r>
              <a:rPr lang="en-GB" dirty="0" smtClean="0"/>
              <a:t>10th February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4499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7368" y="1240218"/>
            <a:ext cx="11386643" cy="4942867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GB" sz="1600" dirty="0" smtClean="0"/>
              <a:t>Harrow has delivered over 465,000 vaccinations to date - 179,000 first doses,167,000 second doses and 124,000 booster doses. </a:t>
            </a:r>
          </a:p>
          <a:p>
            <a:pPr algn="just"/>
            <a:r>
              <a:rPr lang="en-GB" sz="1600" dirty="0" smtClean="0"/>
              <a:t>Demand </a:t>
            </a:r>
            <a:r>
              <a:rPr lang="en-GB" sz="1600" dirty="0"/>
              <a:t>for vaccinations more generally has dropped </a:t>
            </a:r>
            <a:r>
              <a:rPr lang="en-GB" sz="1600" dirty="0" smtClean="0"/>
              <a:t>across the </a:t>
            </a:r>
            <a:r>
              <a:rPr lang="en-GB" sz="1600" dirty="0" smtClean="0"/>
              <a:t>North West London</a:t>
            </a:r>
            <a:r>
              <a:rPr lang="en-GB" sz="1600" dirty="0" smtClean="0"/>
              <a:t> </a:t>
            </a:r>
            <a:r>
              <a:rPr lang="en-GB" sz="1600" dirty="0" smtClean="0"/>
              <a:t>with </a:t>
            </a:r>
            <a:r>
              <a:rPr lang="en-GB" sz="1600" dirty="0"/>
              <a:t>all pillars now seeing significant reductions in booked or walk-in appointments.  </a:t>
            </a:r>
          </a:p>
          <a:p>
            <a:pPr algn="just"/>
            <a:r>
              <a:rPr lang="en-GB" sz="1600" dirty="0"/>
              <a:t>Refining the </a:t>
            </a:r>
            <a:r>
              <a:rPr lang="en-GB" sz="1600" dirty="0" smtClean="0"/>
              <a:t>communications </a:t>
            </a:r>
            <a:r>
              <a:rPr lang="en-GB" sz="1600" dirty="0"/>
              <a:t>message for those that have not yet come forward is becoming harder and thus general thinking about how to reframe the vaccine offer within a wider discussion around health now being actively considered. </a:t>
            </a:r>
            <a:endParaRPr lang="en-GB" sz="1600" dirty="0" smtClean="0"/>
          </a:p>
          <a:p>
            <a:pPr algn="just"/>
            <a:r>
              <a:rPr lang="en-GB" sz="1600" dirty="0" smtClean="0"/>
              <a:t>As part of the  NHSE inequalities initiative we are working with general practices on innovative </a:t>
            </a:r>
            <a:r>
              <a:rPr lang="en-GB" sz="1600" dirty="0"/>
              <a:t>community engagement projects. </a:t>
            </a:r>
            <a:r>
              <a:rPr lang="en-GB" sz="1600" dirty="0" smtClean="0"/>
              <a:t>General Practices</a:t>
            </a:r>
            <a:r>
              <a:rPr lang="en-GB" sz="1600" dirty="0" smtClean="0"/>
              <a:t> </a:t>
            </a:r>
            <a:r>
              <a:rPr lang="en-GB" sz="1600" dirty="0"/>
              <a:t>have made over 5000 </a:t>
            </a:r>
            <a:r>
              <a:rPr lang="en-GB" sz="1600" dirty="0" smtClean="0"/>
              <a:t>calls during the last 2-weeks, </a:t>
            </a:r>
            <a:r>
              <a:rPr lang="en-GB" sz="1600" dirty="0"/>
              <a:t>with 60% not being able to get through, 7% converting to bookings, and 6% confirming they decline the vaccination</a:t>
            </a:r>
          </a:p>
          <a:p>
            <a:pPr algn="just">
              <a:lnSpc>
                <a:spcPct val="100000"/>
              </a:lnSpc>
            </a:pPr>
            <a:r>
              <a:rPr lang="en-GB" sz="1600" dirty="0" smtClean="0"/>
              <a:t>Joint initiative between Harrow </a:t>
            </a:r>
            <a:r>
              <a:rPr lang="en-GB" sz="1600" dirty="0" smtClean="0"/>
              <a:t>and Brent </a:t>
            </a:r>
            <a:r>
              <a:rPr lang="en-GB" sz="1600" dirty="0" smtClean="0"/>
              <a:t>to support a </a:t>
            </a:r>
            <a:r>
              <a:rPr lang="en-GB" sz="1600" dirty="0"/>
              <a:t>mobile vaccination unit in Morrison’s car park on Honeypot Lane – the supermarket serves residents on the east of the borough and where </a:t>
            </a:r>
            <a:r>
              <a:rPr lang="en-GB" sz="1600" dirty="0" smtClean="0"/>
              <a:t>there are communities with low rates of uptake</a:t>
            </a:r>
            <a:endParaRPr lang="en-GB" sz="1600" dirty="0" smtClean="0"/>
          </a:p>
          <a:p>
            <a:pPr algn="just">
              <a:lnSpc>
                <a:spcPct val="100000"/>
              </a:lnSpc>
            </a:pPr>
            <a:r>
              <a:rPr lang="en-GB" sz="1600" dirty="0" smtClean="0"/>
              <a:t>Started </a:t>
            </a:r>
            <a:r>
              <a:rPr lang="en-GB" sz="1600" dirty="0" smtClean="0"/>
              <a:t>vaccinating </a:t>
            </a:r>
            <a:r>
              <a:rPr lang="en-GB" sz="1600" dirty="0"/>
              <a:t>clinically at risk 5-11s, </a:t>
            </a:r>
            <a:r>
              <a:rPr lang="en-GB" sz="1600" dirty="0" smtClean="0"/>
              <a:t>clinics started 12 February 2022, </a:t>
            </a:r>
            <a:r>
              <a:rPr lang="en-GB" sz="1600" dirty="0" smtClean="0"/>
              <a:t>to maximise uptake during the half term. In collaboration with </a:t>
            </a:r>
            <a:r>
              <a:rPr lang="en-GB" sz="1600" dirty="0" smtClean="0"/>
              <a:t> Harrow </a:t>
            </a:r>
            <a:r>
              <a:rPr lang="en-GB" sz="1600" dirty="0"/>
              <a:t>C</a:t>
            </a:r>
            <a:r>
              <a:rPr lang="en-GB" sz="1600" dirty="0" smtClean="0"/>
              <a:t>ouncil </a:t>
            </a:r>
            <a:r>
              <a:rPr lang="en-GB" sz="1600" dirty="0" smtClean="0"/>
              <a:t>and NWL communication team </a:t>
            </a:r>
            <a:r>
              <a:rPr lang="en-GB" sz="1600" dirty="0" smtClean="0"/>
              <a:t>we have </a:t>
            </a:r>
            <a:r>
              <a:rPr lang="en-GB" sz="1600" dirty="0"/>
              <a:t>developed the following message which they have put out through their </a:t>
            </a:r>
            <a:r>
              <a:rPr lang="en-GB" sz="1600" dirty="0" smtClean="0"/>
              <a:t>channels:</a:t>
            </a:r>
            <a:endParaRPr lang="en-GB" sz="1600" dirty="0"/>
          </a:p>
          <a:p>
            <a:pPr lvl="1"/>
            <a:r>
              <a:rPr lang="en-GB" sz="1200" i="1" dirty="0"/>
              <a:t>Vulnerable children aged 5-11 are now eligible for a dose of the </a:t>
            </a:r>
            <a:r>
              <a:rPr lang="en-GB" sz="1200" i="1" dirty="0" err="1"/>
              <a:t>Covid</a:t>
            </a:r>
            <a:r>
              <a:rPr lang="en-GB" sz="1200" i="1" dirty="0"/>
              <a:t> vaccine</a:t>
            </a:r>
            <a:r>
              <a:rPr lang="en-GB" sz="1200" i="1" dirty="0" smtClean="0"/>
              <a:t>.</a:t>
            </a:r>
            <a:endParaRPr lang="en-GB" sz="1200" dirty="0"/>
          </a:p>
          <a:p>
            <a:pPr lvl="1"/>
            <a:r>
              <a:rPr lang="en-GB" sz="1200" i="1" dirty="0"/>
              <a:t>If you are a parent or guardian of a vulnerable child, your GP will be in touch with you about arranging an appointment at an </a:t>
            </a:r>
            <a:r>
              <a:rPr lang="en-GB" sz="1200" i="1" u="sng" dirty="0">
                <a:hlinkClick r:id="rId2"/>
              </a:rPr>
              <a:t>approved site</a:t>
            </a:r>
            <a:r>
              <a:rPr lang="en-GB" sz="1200" i="1" dirty="0"/>
              <a:t>. Currently, you cannot book an appointment on the national booking system. </a:t>
            </a:r>
            <a:endParaRPr lang="en-GB" sz="1200" dirty="0"/>
          </a:p>
          <a:p>
            <a:pPr lvl="1"/>
            <a:r>
              <a:rPr lang="en-GB" sz="1200" i="1" u="sng" dirty="0">
                <a:hlinkClick r:id="rId3"/>
              </a:rPr>
              <a:t>Find out more</a:t>
            </a:r>
            <a:r>
              <a:rPr lang="en-GB" sz="1200" i="1" dirty="0"/>
              <a:t> about the rollout of the vaccine to children aged 5-11.</a:t>
            </a:r>
            <a:endParaRPr lang="en-GB" sz="1200" dirty="0"/>
          </a:p>
          <a:p>
            <a:pPr>
              <a:lnSpc>
                <a:spcPct val="100000"/>
              </a:lnSpc>
            </a:pPr>
            <a:endParaRPr lang="en-GB" sz="1400" dirty="0"/>
          </a:p>
          <a:p>
            <a:pPr>
              <a:lnSpc>
                <a:spcPct val="100000"/>
              </a:lnSpc>
            </a:pPr>
            <a:endParaRPr lang="en-GB" sz="1400" dirty="0"/>
          </a:p>
          <a:p>
            <a:pPr>
              <a:lnSpc>
                <a:spcPct val="100000"/>
              </a:lnSpc>
            </a:pPr>
            <a:endParaRPr lang="en-GB" sz="1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F84FA-B8EB-462F-97BA-032CB76B4E3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Key Messages </a:t>
            </a:r>
          </a:p>
        </p:txBody>
      </p:sp>
    </p:spTree>
    <p:extLst>
      <p:ext uri="{BB962C8B-B14F-4D97-AF65-F5344CB8AC3E}">
        <p14:creationId xmlns:p14="http://schemas.microsoft.com/office/powerpoint/2010/main" val="2431972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F84FA-B8EB-462F-97BA-032CB76B4E3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7368" y="174172"/>
            <a:ext cx="11377264" cy="696006"/>
          </a:xfrm>
        </p:spPr>
        <p:txBody>
          <a:bodyPr>
            <a:noAutofit/>
          </a:bodyPr>
          <a:lstStyle/>
          <a:p>
            <a:pPr fontAlgn="b">
              <a:spcBef>
                <a:spcPts val="0"/>
              </a:spcBef>
            </a:pP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>1</a:t>
            </a:r>
            <a:r>
              <a:rPr lang="en-GB" sz="3200" baseline="30000" dirty="0"/>
              <a:t>St</a:t>
            </a:r>
            <a:r>
              <a:rPr lang="en-GB" sz="3200" dirty="0"/>
              <a:t> dose as % of population 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6259" y="9769928"/>
            <a:ext cx="1159518" cy="477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5765" y="9769928"/>
            <a:ext cx="1176861" cy="477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5227" y="9769928"/>
            <a:ext cx="760609" cy="477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9403" y="9769928"/>
            <a:ext cx="1153224" cy="477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2367" y="9685556"/>
            <a:ext cx="760609" cy="477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5161" y="9573380"/>
            <a:ext cx="760609" cy="477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3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6245300"/>
              </p:ext>
            </p:extLst>
          </p:nvPr>
        </p:nvGraphicFramePr>
        <p:xfrm>
          <a:off x="964733" y="1249969"/>
          <a:ext cx="9907398" cy="4539113"/>
        </p:xfrm>
        <a:graphic>
          <a:graphicData uri="http://schemas.openxmlformats.org/drawingml/2006/table">
            <a:tbl>
              <a:tblPr/>
              <a:tblGrid>
                <a:gridCol w="2343368">
                  <a:extLst>
                    <a:ext uri="{9D8B030D-6E8A-4147-A177-3AD203B41FA5}">
                      <a16:colId xmlns:a16="http://schemas.microsoft.com/office/drawing/2014/main" val="3132472702"/>
                    </a:ext>
                  </a:extLst>
                </a:gridCol>
                <a:gridCol w="756403">
                  <a:extLst>
                    <a:ext uri="{9D8B030D-6E8A-4147-A177-3AD203B41FA5}">
                      <a16:colId xmlns:a16="http://schemas.microsoft.com/office/drawing/2014/main" val="1773983892"/>
                    </a:ext>
                  </a:extLst>
                </a:gridCol>
                <a:gridCol w="756403">
                  <a:extLst>
                    <a:ext uri="{9D8B030D-6E8A-4147-A177-3AD203B41FA5}">
                      <a16:colId xmlns:a16="http://schemas.microsoft.com/office/drawing/2014/main" val="1903662027"/>
                    </a:ext>
                  </a:extLst>
                </a:gridCol>
                <a:gridCol w="756403">
                  <a:extLst>
                    <a:ext uri="{9D8B030D-6E8A-4147-A177-3AD203B41FA5}">
                      <a16:colId xmlns:a16="http://schemas.microsoft.com/office/drawing/2014/main" val="823225942"/>
                    </a:ext>
                  </a:extLst>
                </a:gridCol>
                <a:gridCol w="756403">
                  <a:extLst>
                    <a:ext uri="{9D8B030D-6E8A-4147-A177-3AD203B41FA5}">
                      <a16:colId xmlns:a16="http://schemas.microsoft.com/office/drawing/2014/main" val="1015141982"/>
                    </a:ext>
                  </a:extLst>
                </a:gridCol>
                <a:gridCol w="756403">
                  <a:extLst>
                    <a:ext uri="{9D8B030D-6E8A-4147-A177-3AD203B41FA5}">
                      <a16:colId xmlns:a16="http://schemas.microsoft.com/office/drawing/2014/main" val="3072945838"/>
                    </a:ext>
                  </a:extLst>
                </a:gridCol>
                <a:gridCol w="756403">
                  <a:extLst>
                    <a:ext uri="{9D8B030D-6E8A-4147-A177-3AD203B41FA5}">
                      <a16:colId xmlns:a16="http://schemas.microsoft.com/office/drawing/2014/main" val="3052215637"/>
                    </a:ext>
                  </a:extLst>
                </a:gridCol>
                <a:gridCol w="756403">
                  <a:extLst>
                    <a:ext uri="{9D8B030D-6E8A-4147-A177-3AD203B41FA5}">
                      <a16:colId xmlns:a16="http://schemas.microsoft.com/office/drawing/2014/main" val="875191895"/>
                    </a:ext>
                  </a:extLst>
                </a:gridCol>
                <a:gridCol w="756403">
                  <a:extLst>
                    <a:ext uri="{9D8B030D-6E8A-4147-A177-3AD203B41FA5}">
                      <a16:colId xmlns:a16="http://schemas.microsoft.com/office/drawing/2014/main" val="1880737394"/>
                    </a:ext>
                  </a:extLst>
                </a:gridCol>
                <a:gridCol w="756403">
                  <a:extLst>
                    <a:ext uri="{9D8B030D-6E8A-4147-A177-3AD203B41FA5}">
                      <a16:colId xmlns:a16="http://schemas.microsoft.com/office/drawing/2014/main" val="3741328111"/>
                    </a:ext>
                  </a:extLst>
                </a:gridCol>
                <a:gridCol w="756403">
                  <a:extLst>
                    <a:ext uri="{9D8B030D-6E8A-4147-A177-3AD203B41FA5}">
                      <a16:colId xmlns:a16="http://schemas.microsoft.com/office/drawing/2014/main" val="2003599744"/>
                    </a:ext>
                  </a:extLst>
                </a:gridCol>
              </a:tblGrid>
              <a:tr h="301886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Uptake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2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Brent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2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Central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2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Ealing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2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H&amp;F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2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2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Hillingdon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2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Hounslow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2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West London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2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Unknown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2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2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27258"/>
                  </a:ext>
                </a:extLst>
              </a:tr>
              <a:tr h="180769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 Home Resident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825454"/>
                  </a:ext>
                </a:extLst>
              </a:tr>
              <a:tr h="180769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Frontline healthcare worker (ESR)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610411"/>
                  </a:ext>
                </a:extLst>
              </a:tr>
              <a:tr h="180769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Frontline healthcare worker (self declared)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390411"/>
                  </a:ext>
                </a:extLst>
              </a:tr>
              <a:tr h="180769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80+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934089"/>
                  </a:ext>
                </a:extLst>
              </a:tr>
              <a:tr h="180769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75-79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563640"/>
                  </a:ext>
                </a:extLst>
              </a:tr>
              <a:tr h="180769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Clinically Extremely Vulnerable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654682"/>
                  </a:ext>
                </a:extLst>
              </a:tr>
              <a:tr h="180769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30371"/>
                  </a:ext>
                </a:extLst>
              </a:tr>
              <a:tr h="180769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65-69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123838"/>
                  </a:ext>
                </a:extLst>
              </a:tr>
              <a:tr h="180769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Learning Disability Register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606007"/>
                  </a:ext>
                </a:extLst>
              </a:tr>
              <a:tr h="180769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QCovid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255044"/>
                  </a:ext>
                </a:extLst>
              </a:tr>
              <a:tr h="180769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DWP Carers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38920"/>
                  </a:ext>
                </a:extLst>
              </a:tr>
              <a:tr h="180769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Carers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272212"/>
                  </a:ext>
                </a:extLst>
              </a:tr>
              <a:tr h="180769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 Risk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543570"/>
                  </a:ext>
                </a:extLst>
              </a:tr>
              <a:tr h="180769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60-64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871211"/>
                  </a:ext>
                </a:extLst>
              </a:tr>
              <a:tr h="180769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55-59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565389"/>
                  </a:ext>
                </a:extLst>
              </a:tr>
              <a:tr h="180769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50-54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621958"/>
                  </a:ext>
                </a:extLst>
              </a:tr>
              <a:tr h="180769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399266"/>
                  </a:ext>
                </a:extLst>
              </a:tr>
              <a:tr h="180769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934199"/>
                  </a:ext>
                </a:extLst>
              </a:tr>
              <a:tr h="180769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810547"/>
                  </a:ext>
                </a:extLst>
              </a:tr>
              <a:tr h="260309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12-17 Household contacts of immunosuppressed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940880"/>
                  </a:ext>
                </a:extLst>
              </a:tr>
              <a:tr h="180769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016098"/>
                  </a:ext>
                </a:extLst>
              </a:tr>
              <a:tr h="180769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555186"/>
                  </a:ext>
                </a:extLst>
              </a:tr>
              <a:tr h="180769"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444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500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F84FA-B8EB-462F-97BA-032CB76B4E3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Borough Level – 2</a:t>
            </a:r>
            <a:r>
              <a:rPr lang="en-GB" baseline="30000" dirty="0"/>
              <a:t>nd</a:t>
            </a:r>
            <a:r>
              <a:rPr lang="en-GB" dirty="0"/>
              <a:t> Dose as % of first dose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4028643"/>
              </p:ext>
            </p:extLst>
          </p:nvPr>
        </p:nvGraphicFramePr>
        <p:xfrm>
          <a:off x="981511" y="1233184"/>
          <a:ext cx="10066789" cy="4515230"/>
        </p:xfrm>
        <a:graphic>
          <a:graphicData uri="http://schemas.openxmlformats.org/drawingml/2006/table">
            <a:tbl>
              <a:tblPr/>
              <a:tblGrid>
                <a:gridCol w="2381069">
                  <a:extLst>
                    <a:ext uri="{9D8B030D-6E8A-4147-A177-3AD203B41FA5}">
                      <a16:colId xmlns:a16="http://schemas.microsoft.com/office/drawing/2014/main" val="3652165303"/>
                    </a:ext>
                  </a:extLst>
                </a:gridCol>
                <a:gridCol w="768572">
                  <a:extLst>
                    <a:ext uri="{9D8B030D-6E8A-4147-A177-3AD203B41FA5}">
                      <a16:colId xmlns:a16="http://schemas.microsoft.com/office/drawing/2014/main" val="2414227570"/>
                    </a:ext>
                  </a:extLst>
                </a:gridCol>
                <a:gridCol w="768572">
                  <a:extLst>
                    <a:ext uri="{9D8B030D-6E8A-4147-A177-3AD203B41FA5}">
                      <a16:colId xmlns:a16="http://schemas.microsoft.com/office/drawing/2014/main" val="4063831997"/>
                    </a:ext>
                  </a:extLst>
                </a:gridCol>
                <a:gridCol w="768572">
                  <a:extLst>
                    <a:ext uri="{9D8B030D-6E8A-4147-A177-3AD203B41FA5}">
                      <a16:colId xmlns:a16="http://schemas.microsoft.com/office/drawing/2014/main" val="821669935"/>
                    </a:ext>
                  </a:extLst>
                </a:gridCol>
                <a:gridCol w="768572">
                  <a:extLst>
                    <a:ext uri="{9D8B030D-6E8A-4147-A177-3AD203B41FA5}">
                      <a16:colId xmlns:a16="http://schemas.microsoft.com/office/drawing/2014/main" val="3807766947"/>
                    </a:ext>
                  </a:extLst>
                </a:gridCol>
                <a:gridCol w="768572">
                  <a:extLst>
                    <a:ext uri="{9D8B030D-6E8A-4147-A177-3AD203B41FA5}">
                      <a16:colId xmlns:a16="http://schemas.microsoft.com/office/drawing/2014/main" val="1611166513"/>
                    </a:ext>
                  </a:extLst>
                </a:gridCol>
                <a:gridCol w="768572">
                  <a:extLst>
                    <a:ext uri="{9D8B030D-6E8A-4147-A177-3AD203B41FA5}">
                      <a16:colId xmlns:a16="http://schemas.microsoft.com/office/drawing/2014/main" val="1808385316"/>
                    </a:ext>
                  </a:extLst>
                </a:gridCol>
                <a:gridCol w="768572">
                  <a:extLst>
                    <a:ext uri="{9D8B030D-6E8A-4147-A177-3AD203B41FA5}">
                      <a16:colId xmlns:a16="http://schemas.microsoft.com/office/drawing/2014/main" val="3474150225"/>
                    </a:ext>
                  </a:extLst>
                </a:gridCol>
                <a:gridCol w="768572">
                  <a:extLst>
                    <a:ext uri="{9D8B030D-6E8A-4147-A177-3AD203B41FA5}">
                      <a16:colId xmlns:a16="http://schemas.microsoft.com/office/drawing/2014/main" val="555152785"/>
                    </a:ext>
                  </a:extLst>
                </a:gridCol>
                <a:gridCol w="768572">
                  <a:extLst>
                    <a:ext uri="{9D8B030D-6E8A-4147-A177-3AD203B41FA5}">
                      <a16:colId xmlns:a16="http://schemas.microsoft.com/office/drawing/2014/main" val="427964117"/>
                    </a:ext>
                  </a:extLst>
                </a:gridCol>
                <a:gridCol w="768572">
                  <a:extLst>
                    <a:ext uri="{9D8B030D-6E8A-4147-A177-3AD203B41FA5}">
                      <a16:colId xmlns:a16="http://schemas.microsoft.com/office/drawing/2014/main" val="2356354029"/>
                    </a:ext>
                  </a:extLst>
                </a:gridCol>
              </a:tblGrid>
              <a:tr h="305022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Uptake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2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Brent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2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Central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2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Ealing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2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H&amp;F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2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2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Hillingdon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2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Hounslow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2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West London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2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Unknown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2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2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324821"/>
                  </a:ext>
                </a:extLst>
              </a:tr>
              <a:tr h="179425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 Home Resident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91.4%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91.7%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90.6%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92.5%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91.3%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305517"/>
                  </a:ext>
                </a:extLst>
              </a:tr>
              <a:tr h="179425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Frontline healthcare worker (ESR)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95.3%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95.7%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96.6%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96.9%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32084"/>
                  </a:ext>
                </a:extLst>
              </a:tr>
              <a:tr h="179425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Frontline healthcare worker (self declared)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97.8%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98.1%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97.9%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98.6%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98.6%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96.7%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98.1%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292964"/>
                  </a:ext>
                </a:extLst>
              </a:tr>
              <a:tr h="179425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80+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96.7%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96.8%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96.6%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510217"/>
                  </a:ext>
                </a:extLst>
              </a:tr>
              <a:tr h="179425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75-79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98.5%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97.8%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98.1%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569247"/>
                  </a:ext>
                </a:extLst>
              </a:tr>
              <a:tr h="179425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Clinically Extremely Vulnerable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96.5%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96.5%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641611"/>
                  </a:ext>
                </a:extLst>
              </a:tr>
              <a:tr h="179425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70-74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96.9%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94.9%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96.7%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98.1%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94.9%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717056"/>
                  </a:ext>
                </a:extLst>
              </a:tr>
              <a:tr h="179425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65-69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96.9%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98.1%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95.9%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598244"/>
                  </a:ext>
                </a:extLst>
              </a:tr>
              <a:tr h="179425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Learning Disability Register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91.9%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91.1%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96.1%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94.4%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94.4%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93.6%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420671"/>
                  </a:ext>
                </a:extLst>
              </a:tr>
              <a:tr h="179425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QCovid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95.9%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97.9%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938408"/>
                  </a:ext>
                </a:extLst>
              </a:tr>
              <a:tr h="179425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DWP Carers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91.4%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93.6%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94.9%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182618"/>
                  </a:ext>
                </a:extLst>
              </a:tr>
              <a:tr h="179425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Carers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94.6%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94.1%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95.7%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95.7%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9709"/>
                  </a:ext>
                </a:extLst>
              </a:tr>
              <a:tr h="179425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 Risk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95.3%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96.7%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95.7%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94.6%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695935"/>
                  </a:ext>
                </a:extLst>
              </a:tr>
              <a:tr h="179425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60-64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96.1%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94.4%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98.1%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97.9%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96.6%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186566"/>
                  </a:ext>
                </a:extLst>
              </a:tr>
              <a:tr h="179425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55-59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95.5%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96.9%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97.7%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95.3%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463006"/>
                  </a:ext>
                </a:extLst>
              </a:tr>
              <a:tr h="179425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50-54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95.5%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96.5%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96.9%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329017"/>
                  </a:ext>
                </a:extLst>
              </a:tr>
              <a:tr h="179425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40-49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94.4%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95.3%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346288"/>
                  </a:ext>
                </a:extLst>
              </a:tr>
              <a:tr h="179425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30-39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92.7%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92.7%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94.6%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92.7%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89.7%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894695"/>
                  </a:ext>
                </a:extLst>
              </a:tr>
              <a:tr h="179425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18-29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88.3%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86.8%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68737"/>
                  </a:ext>
                </a:extLst>
              </a:tr>
              <a:tr h="262858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12-17 Household contacts of immunosuppressed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55.6%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6581767"/>
                  </a:ext>
                </a:extLst>
              </a:tr>
              <a:tr h="179425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16-17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69.9%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69.3%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9035326"/>
                  </a:ext>
                </a:extLst>
              </a:tr>
              <a:tr h="179425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12-15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2098858"/>
                  </a:ext>
                </a:extLst>
              </a:tr>
              <a:tr h="179425"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91.3%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91.4%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91.9%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90.4%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92.3%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214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510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F84FA-B8EB-462F-97BA-032CB76B4E3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Booster Dose as % of 2</a:t>
            </a:r>
            <a:r>
              <a:rPr lang="en-GB" baseline="30000" dirty="0"/>
              <a:t>nd</a:t>
            </a:r>
            <a:r>
              <a:rPr lang="en-GB" dirty="0"/>
              <a:t> Doses </a:t>
            </a:r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6176232"/>
              </p:ext>
            </p:extLst>
          </p:nvPr>
        </p:nvGraphicFramePr>
        <p:xfrm>
          <a:off x="1166070" y="1275122"/>
          <a:ext cx="9781561" cy="4434400"/>
        </p:xfrm>
        <a:graphic>
          <a:graphicData uri="http://schemas.openxmlformats.org/drawingml/2006/table">
            <a:tbl>
              <a:tblPr/>
              <a:tblGrid>
                <a:gridCol w="2237701">
                  <a:extLst>
                    <a:ext uri="{9D8B030D-6E8A-4147-A177-3AD203B41FA5}">
                      <a16:colId xmlns:a16="http://schemas.microsoft.com/office/drawing/2014/main" val="3070348642"/>
                    </a:ext>
                  </a:extLst>
                </a:gridCol>
                <a:gridCol w="750366">
                  <a:extLst>
                    <a:ext uri="{9D8B030D-6E8A-4147-A177-3AD203B41FA5}">
                      <a16:colId xmlns:a16="http://schemas.microsoft.com/office/drawing/2014/main" val="479757404"/>
                    </a:ext>
                  </a:extLst>
                </a:gridCol>
                <a:gridCol w="750366">
                  <a:extLst>
                    <a:ext uri="{9D8B030D-6E8A-4147-A177-3AD203B41FA5}">
                      <a16:colId xmlns:a16="http://schemas.microsoft.com/office/drawing/2014/main" val="810929914"/>
                    </a:ext>
                  </a:extLst>
                </a:gridCol>
                <a:gridCol w="750366">
                  <a:extLst>
                    <a:ext uri="{9D8B030D-6E8A-4147-A177-3AD203B41FA5}">
                      <a16:colId xmlns:a16="http://schemas.microsoft.com/office/drawing/2014/main" val="2851550737"/>
                    </a:ext>
                  </a:extLst>
                </a:gridCol>
                <a:gridCol w="750366">
                  <a:extLst>
                    <a:ext uri="{9D8B030D-6E8A-4147-A177-3AD203B41FA5}">
                      <a16:colId xmlns:a16="http://schemas.microsoft.com/office/drawing/2014/main" val="3140135277"/>
                    </a:ext>
                  </a:extLst>
                </a:gridCol>
                <a:gridCol w="750366">
                  <a:extLst>
                    <a:ext uri="{9D8B030D-6E8A-4147-A177-3AD203B41FA5}">
                      <a16:colId xmlns:a16="http://schemas.microsoft.com/office/drawing/2014/main" val="2668227335"/>
                    </a:ext>
                  </a:extLst>
                </a:gridCol>
                <a:gridCol w="750366">
                  <a:extLst>
                    <a:ext uri="{9D8B030D-6E8A-4147-A177-3AD203B41FA5}">
                      <a16:colId xmlns:a16="http://schemas.microsoft.com/office/drawing/2014/main" val="4250323980"/>
                    </a:ext>
                  </a:extLst>
                </a:gridCol>
                <a:gridCol w="750366">
                  <a:extLst>
                    <a:ext uri="{9D8B030D-6E8A-4147-A177-3AD203B41FA5}">
                      <a16:colId xmlns:a16="http://schemas.microsoft.com/office/drawing/2014/main" val="3917999181"/>
                    </a:ext>
                  </a:extLst>
                </a:gridCol>
                <a:gridCol w="750366">
                  <a:extLst>
                    <a:ext uri="{9D8B030D-6E8A-4147-A177-3AD203B41FA5}">
                      <a16:colId xmlns:a16="http://schemas.microsoft.com/office/drawing/2014/main" val="581721984"/>
                    </a:ext>
                  </a:extLst>
                </a:gridCol>
                <a:gridCol w="696770">
                  <a:extLst>
                    <a:ext uri="{9D8B030D-6E8A-4147-A177-3AD203B41FA5}">
                      <a16:colId xmlns:a16="http://schemas.microsoft.com/office/drawing/2014/main" val="3432694600"/>
                    </a:ext>
                  </a:extLst>
                </a:gridCol>
                <a:gridCol w="844162">
                  <a:extLst>
                    <a:ext uri="{9D8B030D-6E8A-4147-A177-3AD203B41FA5}">
                      <a16:colId xmlns:a16="http://schemas.microsoft.com/office/drawing/2014/main" val="254538202"/>
                    </a:ext>
                  </a:extLst>
                </a:gridCol>
              </a:tblGrid>
              <a:tr h="299562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Uptake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2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Brent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2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Central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2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Ealing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2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H&amp;F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2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2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Hillingdon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2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Hounslow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2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West London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2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Unknown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2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42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138328"/>
                  </a:ext>
                </a:extLst>
              </a:tr>
              <a:tr h="17621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 Home Resident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78.1%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79.3%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69.3%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62899"/>
                  </a:ext>
                </a:extLst>
              </a:tr>
              <a:tr h="17621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Frontline healthcare worker (ESR)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82.1%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80.7%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394345"/>
                  </a:ext>
                </a:extLst>
              </a:tr>
              <a:tr h="17621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Frontline healthcare worker (self declared)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642450"/>
                  </a:ext>
                </a:extLst>
              </a:tr>
              <a:tr h="17621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80+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80.6%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88.3%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88.6%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82.1%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510732"/>
                  </a:ext>
                </a:extLst>
              </a:tr>
              <a:tr h="17621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75-79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87.4%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87.4%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91.7%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91.5%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87.3%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484325"/>
                  </a:ext>
                </a:extLst>
              </a:tr>
              <a:tr h="17621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Clinically Extremely Vulnerable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69.4%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70.4%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75.7%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72.3%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369258"/>
                  </a:ext>
                </a:extLst>
              </a:tr>
              <a:tr h="17621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70-74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88.5%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90.3%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89.6%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93.4%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92.1%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87.5%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90.6%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925714"/>
                  </a:ext>
                </a:extLst>
              </a:tr>
              <a:tr h="17621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65-69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85.9%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91.9%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88.5%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673435"/>
                  </a:ext>
                </a:extLst>
              </a:tr>
              <a:tr h="17621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Learning Disability Register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69.4%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74.6%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940060"/>
                  </a:ext>
                </a:extLst>
              </a:tr>
              <a:tr h="17621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QCovid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68.8%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36320"/>
                  </a:ext>
                </a:extLst>
              </a:tr>
              <a:tr h="17621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DWP Carers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55.6%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61.1%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64.9%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157822"/>
                  </a:ext>
                </a:extLst>
              </a:tr>
              <a:tr h="17621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Carers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73.8%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60.7%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63.9%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87.4%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80.8%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329867"/>
                  </a:ext>
                </a:extLst>
              </a:tr>
              <a:tr h="17621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 Risk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119187"/>
                  </a:ext>
                </a:extLst>
              </a:tr>
              <a:tr h="17621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60-64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79.3%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83.5%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82.8%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89.5%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81.9%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83.5%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091554"/>
                  </a:ext>
                </a:extLst>
              </a:tr>
              <a:tr h="17621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55-59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74.3%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80.7%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79.8%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81.1%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055294"/>
                  </a:ext>
                </a:extLst>
              </a:tr>
              <a:tr h="17621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50-54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166961"/>
                  </a:ext>
                </a:extLst>
              </a:tr>
              <a:tr h="17621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40-49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63.8%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69.1%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06201"/>
                  </a:ext>
                </a:extLst>
              </a:tr>
              <a:tr h="17621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30-39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63.8%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60.5%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664594"/>
                  </a:ext>
                </a:extLst>
              </a:tr>
              <a:tr h="17621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18-29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55.7%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43.7%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770610"/>
                  </a:ext>
                </a:extLst>
              </a:tr>
              <a:tr h="258152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12-17 Household contacts of immunosuppressed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043751"/>
                  </a:ext>
                </a:extLst>
              </a:tr>
              <a:tr h="17621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16-17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9001437"/>
                  </a:ext>
                </a:extLst>
              </a:tr>
              <a:tr h="176213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12-15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1145443"/>
                  </a:ext>
                </a:extLst>
              </a:tr>
              <a:tr h="176213"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289" marR="4289" marT="4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68.8%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74.0%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68.9%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68.1%</a:t>
                      </a:r>
                    </a:p>
                  </a:txBody>
                  <a:tcPr marL="4289" marR="4289" marT="42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63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0372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F84FA-B8EB-462F-97BA-032CB76B4E3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Borough Level – </a:t>
            </a:r>
            <a:r>
              <a:rPr lang="en-GB" dirty="0" smtClean="0"/>
              <a:t>3rd </a:t>
            </a:r>
            <a:r>
              <a:rPr lang="en-GB" dirty="0"/>
              <a:t>Dose </a:t>
            </a:r>
            <a:r>
              <a:rPr lang="en-GB" dirty="0" smtClean="0"/>
              <a:t>for immunosuppressed as </a:t>
            </a:r>
            <a:r>
              <a:rPr lang="en-GB" dirty="0"/>
              <a:t>% of </a:t>
            </a:r>
            <a:r>
              <a:rPr lang="en-GB" dirty="0" smtClean="0"/>
              <a:t>2nd </a:t>
            </a:r>
            <a:r>
              <a:rPr lang="en-GB" dirty="0"/>
              <a:t>dose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6787758" y="2605537"/>
            <a:ext cx="4996874" cy="24152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Harrow has the highest uptake (86.29%) of 3</a:t>
            </a:r>
            <a:r>
              <a:rPr kumimoji="0" lang="en-GB" sz="20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rd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doses for the immunosuppressed 16-64 cohort.</a:t>
            </a:r>
          </a:p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further 552 3</a:t>
            </a:r>
            <a:r>
              <a:rPr kumimoji="0" lang="en-GB" sz="20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rd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doses have been delivered for immunosuppressed patients</a:t>
            </a: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included within other cohort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061741"/>
              </p:ext>
            </p:extLst>
          </p:nvPr>
        </p:nvGraphicFramePr>
        <p:xfrm>
          <a:off x="407369" y="1398545"/>
          <a:ext cx="11618375" cy="568800"/>
        </p:xfrm>
        <a:graphic>
          <a:graphicData uri="http://schemas.openxmlformats.org/drawingml/2006/table">
            <a:tbl>
              <a:tblPr/>
              <a:tblGrid>
                <a:gridCol w="2959558">
                  <a:extLst>
                    <a:ext uri="{9D8B030D-6E8A-4147-A177-3AD203B41FA5}">
                      <a16:colId xmlns:a16="http://schemas.microsoft.com/office/drawing/2014/main" val="2629712447"/>
                    </a:ext>
                  </a:extLst>
                </a:gridCol>
                <a:gridCol w="727205">
                  <a:extLst>
                    <a:ext uri="{9D8B030D-6E8A-4147-A177-3AD203B41FA5}">
                      <a16:colId xmlns:a16="http://schemas.microsoft.com/office/drawing/2014/main" val="1598368592"/>
                    </a:ext>
                  </a:extLst>
                </a:gridCol>
                <a:gridCol w="744117">
                  <a:extLst>
                    <a:ext uri="{9D8B030D-6E8A-4147-A177-3AD203B41FA5}">
                      <a16:colId xmlns:a16="http://schemas.microsoft.com/office/drawing/2014/main" val="3538152851"/>
                    </a:ext>
                  </a:extLst>
                </a:gridCol>
                <a:gridCol w="901961">
                  <a:extLst>
                    <a:ext uri="{9D8B030D-6E8A-4147-A177-3AD203B41FA5}">
                      <a16:colId xmlns:a16="http://schemas.microsoft.com/office/drawing/2014/main" val="4151877989"/>
                    </a:ext>
                  </a:extLst>
                </a:gridCol>
                <a:gridCol w="879411">
                  <a:extLst>
                    <a:ext uri="{9D8B030D-6E8A-4147-A177-3AD203B41FA5}">
                      <a16:colId xmlns:a16="http://schemas.microsoft.com/office/drawing/2014/main" val="1077173513"/>
                    </a:ext>
                  </a:extLst>
                </a:gridCol>
                <a:gridCol w="1200734">
                  <a:extLst>
                    <a:ext uri="{9D8B030D-6E8A-4147-A177-3AD203B41FA5}">
                      <a16:colId xmlns:a16="http://schemas.microsoft.com/office/drawing/2014/main" val="275989767"/>
                    </a:ext>
                  </a:extLst>
                </a:gridCol>
                <a:gridCol w="1172549">
                  <a:extLst>
                    <a:ext uri="{9D8B030D-6E8A-4147-A177-3AD203B41FA5}">
                      <a16:colId xmlns:a16="http://schemas.microsoft.com/office/drawing/2014/main" val="1963435985"/>
                    </a:ext>
                  </a:extLst>
                </a:gridCol>
                <a:gridCol w="1104901">
                  <a:extLst>
                    <a:ext uri="{9D8B030D-6E8A-4147-A177-3AD203B41FA5}">
                      <a16:colId xmlns:a16="http://schemas.microsoft.com/office/drawing/2014/main" val="599119794"/>
                    </a:ext>
                  </a:extLst>
                </a:gridCol>
                <a:gridCol w="1200734">
                  <a:extLst>
                    <a:ext uri="{9D8B030D-6E8A-4147-A177-3AD203B41FA5}">
                      <a16:colId xmlns:a16="http://schemas.microsoft.com/office/drawing/2014/main" val="2971279725"/>
                    </a:ext>
                  </a:extLst>
                </a:gridCol>
                <a:gridCol w="727205">
                  <a:extLst>
                    <a:ext uri="{9D8B030D-6E8A-4147-A177-3AD203B41FA5}">
                      <a16:colId xmlns:a16="http://schemas.microsoft.com/office/drawing/2014/main" val="2641357842"/>
                    </a:ext>
                  </a:extLst>
                </a:gridCol>
              </a:tblGrid>
              <a:tr h="2844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Uptake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Brent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Central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Ealing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H&amp;F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Hillingdon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Hounslow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West London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200015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Immunosupression (16-64)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3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3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82.58%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3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86.61%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3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3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3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3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3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0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594993"/>
                  </a:ext>
                </a:extLst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5489597"/>
              </p:ext>
            </p:extLst>
          </p:nvPr>
        </p:nvGraphicFramePr>
        <p:xfrm>
          <a:off x="407368" y="2495713"/>
          <a:ext cx="6019799" cy="2381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6335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84FA-B8EB-462F-97BA-032CB76B4E3A}" type="slidenum">
              <a:rPr lang="en-GB" smtClean="0"/>
              <a:t>7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>12-15 year olds uptake by Health Boroughs</a:t>
            </a:r>
            <a:endParaRPr lang="en-GB" sz="3600" dirty="0">
              <a:solidFill>
                <a:srgbClr val="FF0000"/>
              </a:solidFill>
            </a:endParaRPr>
          </a:p>
        </p:txBody>
      </p:sp>
      <p:pic>
        <p:nvPicPr>
          <p:cNvPr id="7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0457" y="1725701"/>
            <a:ext cx="9111343" cy="3822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4334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cgoWEzLgA0_64VDvMxGG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z9_f.d6YGbJCbK0.Pg2_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ubtitl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Titl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.oZbb0sXNdu8BCibsgsU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4. Footno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Z96ctUUqJsGDCugslwBC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vhTnprpZIIVVQCOTQtpL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vs3CU0mhZ0iF9VK3Gc_g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rcAbB4u0quRffFN3bn3Xw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CET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G_9mniplMrafceMpP.Qwg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bEQ8aI7AKzsdxigcAG3Z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Lvs1S2qnQw1aA01IUaglg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UyDlDqWonv3hoAx.p9Rsw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9xgrPArEB1mEiMOhB5KGA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RectangleLight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NguF4Gw2mJIhuiFXm5tK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8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White">
  <a:themeElements>
    <a:clrScheme name="Scheme1">
      <a:dk1>
        <a:srgbClr val="000000"/>
      </a:dk1>
      <a:lt1>
        <a:srgbClr val="FFFFFF"/>
      </a:lt1>
      <a:dk2>
        <a:srgbClr val="005EB8"/>
      </a:dk2>
      <a:lt2>
        <a:srgbClr val="FFFFFF"/>
      </a:lt2>
      <a:accent1>
        <a:srgbClr val="003087"/>
      </a:accent1>
      <a:accent2>
        <a:srgbClr val="433087"/>
      </a:accent2>
      <a:accent3>
        <a:srgbClr val="41B6E6"/>
      </a:accent3>
      <a:accent4>
        <a:srgbClr val="005EB8"/>
      </a:accent4>
      <a:accent5>
        <a:srgbClr val="330071"/>
      </a:accent5>
      <a:accent6>
        <a:srgbClr val="009638"/>
      </a:accent6>
      <a:hlink>
        <a:srgbClr val="0000FF"/>
      </a:hlink>
      <a:folHlink>
        <a:srgbClr val="800080"/>
      </a:folHlink>
    </a:clrScheme>
    <a:fontScheme name="Custo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" cap="sq">
          <a:noFill/>
          <a:miter lim="800000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spcBef>
            <a:spcPts val="300"/>
          </a:spcBef>
          <a:spcAft>
            <a:spcPts val="300"/>
          </a:spcAft>
          <a:defRPr sz="1600" dirty="0" err="1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 cap="flat">
          <a:solidFill>
            <a:schemeClr val="tx1"/>
          </a:solidFill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ln w="6350">
          <a:noFill/>
          <a:miter lim="800000"/>
        </a:ln>
      </a:spPr>
      <a:bodyPr vert="horz" wrap="square" lIns="0" tIns="0" rIns="0" bIns="0" rtlCol="0">
        <a:noAutofit/>
      </a:bodyPr>
      <a:lstStyle>
        <a:defPPr algn="l">
          <a:spcBef>
            <a:spcPts val="300"/>
          </a:spcBef>
          <a:spcAft>
            <a:spcPts val="300"/>
          </a:spcAft>
          <a:buNone/>
          <a:defRPr sz="1600" dirty="0" smtClean="0"/>
        </a:defPPr>
      </a:lstStyle>
    </a:txDef>
  </a:objectDefaults>
  <a:extraClrSchemeLst>
    <a:extraClrScheme>
      <a:clrScheme name="Scheme1">
        <a:dk1>
          <a:srgbClr val="000000"/>
        </a:dk1>
        <a:lt1>
          <a:srgbClr val="FFFFFF"/>
        </a:lt1>
        <a:dk2>
          <a:srgbClr val="005EB8"/>
        </a:dk2>
        <a:lt2>
          <a:srgbClr val="FFFFFF"/>
        </a:lt2>
        <a:accent1>
          <a:srgbClr val="003087"/>
        </a:accent1>
        <a:accent2>
          <a:srgbClr val="433087"/>
        </a:accent2>
        <a:accent3>
          <a:srgbClr val="41B6E6"/>
        </a:accent3>
        <a:accent4>
          <a:srgbClr val="005EB8"/>
        </a:accent4>
        <a:accent5>
          <a:srgbClr val="330071"/>
        </a:accent5>
        <a:accent6>
          <a:srgbClr val="009638"/>
        </a:accent6>
        <a:hlink>
          <a:srgbClr val="0000FF"/>
        </a:hlink>
        <a:folHlink>
          <a:srgbClr val="800080"/>
        </a:folHlink>
      </a:clrScheme>
    </a:extraClrScheme>
  </a:extraClrSchemeLst>
  <a:custClrLst>
    <a:custClr name="Dark Gray">
      <a:srgbClr val="4D4D4D"/>
    </a:custClr>
    <a:custClr name="Mid Gray">
      <a:srgbClr val="7F7F7F"/>
    </a:custClr>
    <a:custClr name="Light Gray">
      <a:srgbClr val="B3B3B3"/>
    </a:custClr>
    <a:custClr name="Super Light Gray">
      <a:srgbClr val="D0D0D0"/>
    </a:custClr>
    <a:custClr name="Pale Gray">
      <a:srgbClr val="E6E6E6"/>
    </a:custClr>
  </a:custClrLst>
  <a:extLst>
    <a:ext uri="{05A4C25C-085E-4340-85A3-A5531E510DB2}">
      <thm15:themeFamily xmlns:thm15="http://schemas.microsoft.com/office/thememl/2012/main" name="NHS Template.potx" id="{8A941708-AC89-4D20-8110-DE96E0F02DFB}" vid="{5F25CF2C-7BF4-4C23-B01E-4BB876D6AA4D}"/>
    </a:ext>
  </a:ext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14803</TotalTime>
  <Words>1978</Words>
  <Application>Microsoft Office PowerPoint</Application>
  <PresentationFormat>Widescreen</PresentationFormat>
  <Paragraphs>840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Calibri</vt:lpstr>
      <vt:lpstr>Calibri Light</vt:lpstr>
      <vt:lpstr>Segoe UI</vt:lpstr>
      <vt:lpstr>Wingdings</vt:lpstr>
      <vt:lpstr>1_Office Theme</vt:lpstr>
      <vt:lpstr>8_Custom Design</vt:lpstr>
      <vt:lpstr>2_White</vt:lpstr>
      <vt:lpstr>2_Office Theme</vt:lpstr>
      <vt:lpstr>think-cell Slide</vt:lpstr>
      <vt:lpstr>Harrow Vaccination Update </vt:lpstr>
      <vt:lpstr>Key Messages </vt:lpstr>
      <vt:lpstr> 1St dose as % of population </vt:lpstr>
      <vt:lpstr>Borough Level – 2nd Dose as % of first dose</vt:lpstr>
      <vt:lpstr>Booster Dose as % of 2nd Doses </vt:lpstr>
      <vt:lpstr>Borough Level – 3rd Dose for immunosuppressed as % of 2nd dose</vt:lpstr>
      <vt:lpstr>12-15 year olds uptake by Health Boroughs</vt:lpstr>
    </vt:vector>
  </TitlesOfParts>
  <Company>NWLONDONCCGS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NWL Vaccination Programme Update</dc:title>
  <dc:creator>isha coombes</dc:creator>
  <cp:lastModifiedBy>Isha Coombes</cp:lastModifiedBy>
  <cp:revision>318</cp:revision>
  <dcterms:created xsi:type="dcterms:W3CDTF">2021-07-12T15:34:41Z</dcterms:created>
  <dcterms:modified xsi:type="dcterms:W3CDTF">2022-02-11T12:19:38Z</dcterms:modified>
</cp:coreProperties>
</file>